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00_E70C9A8A.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2E_9B0F5013.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2F_9E56C853.xml" ContentType="application/vnd.ms-powerpoint.comments+xml"/>
  <Override PartName="/ppt/notesSlides/notesSlide6.xml" ContentType="application/vnd.openxmlformats-officedocument.presentationml.notesSlide+xml"/>
  <Override PartName="/ppt/comments/modernComment_125_4A9B063A.xml" ContentType="application/vnd.ms-powerpoint.comments+xml"/>
  <Override PartName="/ppt/notesSlides/notesSlide7.xml" ContentType="application/vnd.openxmlformats-officedocument.presentationml.notesSlide+xml"/>
  <Override PartName="/ppt/comments/modernComment_132_DF863593.xml" ContentType="application/vnd.ms-powerpoint.comments+xml"/>
  <Override PartName="/ppt/notesSlides/notesSlide8.xml" ContentType="application/vnd.openxmlformats-officedocument.presentationml.notesSlide+xml"/>
  <Override PartName="/ppt/comments/modernComment_133_7553E3C.xml" ContentType="application/vnd.ms-powerpoint.comments+xml"/>
  <Override PartName="/ppt/notesSlides/notesSlide9.xml" ContentType="application/vnd.openxmlformats-officedocument.presentationml.notesSlide+xml"/>
  <Override PartName="/ppt/comments/modernComment_127_AFABA09F.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24_6DCB99C9.xml" ContentType="application/vnd.ms-powerpoint.comments+xml"/>
  <Override PartName="/ppt/notesSlides/notesSlide16.xml" ContentType="application/vnd.openxmlformats-officedocument.presentationml.notesSlide+xml"/>
  <Override PartName="/ppt/comments/modernComment_130_3B274092.xml" ContentType="application/vnd.ms-powerpoint.comments+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 id="2147483754" r:id="rId5"/>
  </p:sldMasterIdLst>
  <p:notesMasterIdLst>
    <p:notesMasterId r:id="rId24"/>
  </p:notesMasterIdLst>
  <p:sldIdLst>
    <p:sldId id="256" r:id="rId6"/>
    <p:sldId id="284" r:id="rId7"/>
    <p:sldId id="302" r:id="rId8"/>
    <p:sldId id="285" r:id="rId9"/>
    <p:sldId id="303" r:id="rId10"/>
    <p:sldId id="293" r:id="rId11"/>
    <p:sldId id="306" r:id="rId12"/>
    <p:sldId id="307" r:id="rId13"/>
    <p:sldId id="295" r:id="rId14"/>
    <p:sldId id="296" r:id="rId15"/>
    <p:sldId id="297" r:id="rId16"/>
    <p:sldId id="298" r:id="rId17"/>
    <p:sldId id="301" r:id="rId18"/>
    <p:sldId id="299" r:id="rId19"/>
    <p:sldId id="292" r:id="rId20"/>
    <p:sldId id="304" r:id="rId21"/>
    <p:sldId id="300" r:id="rId22"/>
    <p:sldId id="281" r:id="rId23"/>
  </p:sldIdLst>
  <p:sldSz cx="12192000" cy="6858000"/>
  <p:notesSz cx="7102475"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099D00-5A5E-982C-65CB-36811562D6D6}" name="Belak, Jan" initials="BJ" userId="S::jan.belak@honeywell.com::0c2598b9-fae7-431c-af3c-2ceaaf49675c" providerId="AD"/>
  <p188:author id="{E69B9A0D-AD5F-232E-206F-D9E883D2C18C}" name="Trnka, Pavel" initials="TP" userId="S::pavel.trnka@honeywell.com::780585b8-d90c-4a9e-9b6e-b19f4705a649" providerId="AD"/>
  <p188:author id="{F2F62A3D-6C85-8E35-3B43-7AE1FD421DC4}" name="matthieu.ponchant" initials="ma" userId="S::matthieu.ponchant_siemens.com#ext#@honeywellprod.onmicrosoft.com::31c5ad2a-d50e-4552-94bc-8aa6a61bee5d" providerId="AD"/>
  <p188:author id="{DF9C1263-21D2-A7C2-E5D7-908C9F7820F5}" name="Trnka, Pavel" initials="PT" userId="S::Pavel.Trnka@Honeywell.com::780585b8-d90c-4a9e-9b6e-b19f4705a649" providerId="AD"/>
  <p188:author id="{A31D2A85-96F6-7539-870F-F274CE4A2A6E}" name="Maxim, Dorin" initials="MD" userId="S::Dorin.Maxim@Honeywell.com::8aafef27-b2e3-4cf3-a35a-610c75f0a01e" providerId="AD"/>
  <p188:author id="{8DC7C793-02DA-F363-94EB-297C07A45692}" name="Ponchant, Matthieu (DI SW PLM STS SDPRM SYS RTD)" initials="MP" userId="S::matthieu.ponchant@siemens.com::342800b7-3a1d-4d89-9413-96540a9a6aa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82098A-51E6-4AFD-B095-B1366467E119}" v="1" dt="2024-02-07T21:31:05.7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934" autoAdjust="0"/>
  </p:normalViewPr>
  <p:slideViewPr>
    <p:cSldViewPr snapToGrid="0">
      <p:cViewPr varScale="1">
        <p:scale>
          <a:sx n="46" d="100"/>
          <a:sy n="46" d="100"/>
        </p:scale>
        <p:origin x="608" y="24"/>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3.xml" Id="rId8" /><Relationship Type="http://schemas.openxmlformats.org/officeDocument/2006/relationships/slide" Target="slides/slide8.xml" Id="rId13" /><Relationship Type="http://schemas.openxmlformats.org/officeDocument/2006/relationships/slide" Target="slides/slide13.xml" Id="rId18" /><Relationship Type="http://schemas.openxmlformats.org/officeDocument/2006/relationships/viewProps" Target="viewProps.xml" Id="rId26" /><Relationship Type="http://schemas.openxmlformats.org/officeDocument/2006/relationships/customXml" Target="../customXml/item3.xml" Id="rId3" /><Relationship Type="http://schemas.openxmlformats.org/officeDocument/2006/relationships/slide" Target="slides/slide16.xml" Id="rId21" /><Relationship Type="http://schemas.openxmlformats.org/officeDocument/2006/relationships/slide" Target="slides/slide2.xml" Id="rId7" /><Relationship Type="http://schemas.openxmlformats.org/officeDocument/2006/relationships/slide" Target="slides/slide7.xml" Id="rId12" /><Relationship Type="http://schemas.openxmlformats.org/officeDocument/2006/relationships/slide" Target="slides/slide12.xml" Id="rId17" /><Relationship Type="http://schemas.openxmlformats.org/officeDocument/2006/relationships/presProps" Target="presProps.xml" Id="rId25" /><Relationship Type="http://schemas.openxmlformats.org/officeDocument/2006/relationships/customXml" Target="../customXml/item2.xml" Id="rId2" /><Relationship Type="http://schemas.openxmlformats.org/officeDocument/2006/relationships/slide" Target="slides/slide11.xml" Id="rId16" /><Relationship Type="http://schemas.openxmlformats.org/officeDocument/2006/relationships/slide" Target="slides/slide15.xml" Id="rId20" /><Relationship Type="http://schemas.openxmlformats.org/officeDocument/2006/relationships/customXml" Target="../customXml/item1.xml" Id="rId1" /><Relationship Type="http://schemas.openxmlformats.org/officeDocument/2006/relationships/slide" Target="slides/slide1.xml" Id="rId6" /><Relationship Type="http://schemas.openxmlformats.org/officeDocument/2006/relationships/slide" Target="slides/slide6.xml" Id="rId11" /><Relationship Type="http://schemas.openxmlformats.org/officeDocument/2006/relationships/notesMaster" Target="notesMasters/notesMaster1.xml" Id="rId24" /><Relationship Type="http://schemas.openxmlformats.org/officeDocument/2006/relationships/slideMaster" Target="slideMasters/slideMaster2.xml" Id="rId5" /><Relationship Type="http://schemas.openxmlformats.org/officeDocument/2006/relationships/slide" Target="slides/slide10.xml" Id="rId15" /><Relationship Type="http://schemas.openxmlformats.org/officeDocument/2006/relationships/slide" Target="slides/slide18.xml" Id="rId23" /><Relationship Type="http://schemas.openxmlformats.org/officeDocument/2006/relationships/tableStyles" Target="tableStyles.xml" Id="rId28" /><Relationship Type="http://schemas.openxmlformats.org/officeDocument/2006/relationships/slide" Target="slides/slide5.xml" Id="rId10" /><Relationship Type="http://schemas.openxmlformats.org/officeDocument/2006/relationships/slide" Target="slides/slide14.xml" Id="rId19" /><Relationship Type="http://schemas.microsoft.com/office/2018/10/relationships/authors" Target="authors.xml" Id="rId31" /><Relationship Type="http://schemas.openxmlformats.org/officeDocument/2006/relationships/slideMaster" Target="slideMasters/slideMaster1.xml" Id="rId4" /><Relationship Type="http://schemas.openxmlformats.org/officeDocument/2006/relationships/slide" Target="slides/slide4.xml" Id="rId9" /><Relationship Type="http://schemas.openxmlformats.org/officeDocument/2006/relationships/slide" Target="slides/slide9.xml" Id="rId14" /><Relationship Type="http://schemas.openxmlformats.org/officeDocument/2006/relationships/slide" Target="slides/slide17.xml" Id="rId22" /><Relationship Type="http://schemas.openxmlformats.org/officeDocument/2006/relationships/theme" Target="theme/theme1.xml" Id="rId27" /><Relationship Type="http://schemas.microsoft.com/office/2015/10/relationships/revisionInfo" Target="revisionInfo.xml" Id="rId30" /></Relationships>
</file>

<file path=ppt/comments/modernComment_100_E70C9A8A.xml><?xml version="1.0" encoding="utf-8"?>
<p188:cmLst xmlns:a="http://schemas.openxmlformats.org/drawingml/2006/main" xmlns:r="http://schemas.openxmlformats.org/officeDocument/2006/relationships" xmlns:p188="http://schemas.microsoft.com/office/powerpoint/2018/8/main">
  <p188:cm id="{DA40808D-6522-47E7-9C41-73625778EAB5}" authorId="{A31D2A85-96F6-7539-870F-F274CE4A2A6E}" created="2023-01-26T09:21:53.859">
    <pc:sldMkLst xmlns:pc="http://schemas.microsoft.com/office/powerpoint/2013/main/command">
      <pc:docMk/>
      <pc:sldMk cId="3876362890" sldId="256"/>
    </pc:sldMkLst>
    <p188:pos x="5988050" y="6718300"/>
    <p188:txBody>
      <a:bodyPr/>
      <a:lstStyle/>
      <a:p>
        <a:r>
          <a:rPr lang="en-US"/>
          <a:t>Each Project Partner should adapt the copyright/confidentiality statement to their own requirements</a:t>
        </a:r>
      </a:p>
    </p188:txBody>
  </p188:cm>
</p188:cmLst>
</file>

<file path=ppt/comments/modernComment_124_6DCB99C9.xml><?xml version="1.0" encoding="utf-8"?>
<p188:cmLst xmlns:a="http://schemas.openxmlformats.org/drawingml/2006/main" xmlns:r="http://schemas.openxmlformats.org/officeDocument/2006/relationships" xmlns:p188="http://schemas.microsoft.com/office/powerpoint/2018/8/main">
  <p188:cm id="{E3710293-5472-4060-9E7A-26D7821FDAB5}" authorId="{63099D00-5A5E-982C-65CB-36811562D6D6}" status="resolved" created="2024-02-01T11:34:14.702" complete="100000">
    <pc:sldMkLst xmlns:pc="http://schemas.microsoft.com/office/powerpoint/2013/main/command">
      <pc:docMk/>
      <pc:sldMk cId="1842059721" sldId="292"/>
    </pc:sldMkLst>
    <p188:txBody>
      <a:bodyPr/>
      <a:lstStyle/>
      <a:p>
        <a:r>
          <a:rPr lang="en-US"/>
          <a:t>What is achievement and roadmap? could it be differentiated? </a:t>
        </a:r>
      </a:p>
    </p188:txBody>
    <p188:extLst>
      <p:ext xmlns:p="http://schemas.openxmlformats.org/presentationml/2006/main" uri="{57CB4572-C831-44C2-8A1C-0ADB6CCDFE69}">
        <p223:reactions xmlns:p223="http://schemas.microsoft.com/office/powerpoint/2022/03/main">
          <p223:rxn type="👍">
            <p223:instance time="2024-02-01T13:10:55.431" authorId="{F2F62A3D-6C85-8E35-3B43-7AE1FD421DC4}"/>
          </p223:rxn>
        </p223:reactions>
      </p:ext>
    </p188:extLst>
  </p188:cm>
</p188:cmLst>
</file>

<file path=ppt/comments/modernComment_125_4A9B063A.xml><?xml version="1.0" encoding="utf-8"?>
<p188:cmLst xmlns:a="http://schemas.openxmlformats.org/drawingml/2006/main" xmlns:r="http://schemas.openxmlformats.org/officeDocument/2006/relationships" xmlns:p188="http://schemas.microsoft.com/office/powerpoint/2018/8/main">
  <p188:cm id="{848A6033-E714-40C0-BFDA-AD7DA0665150}" authorId="{DF9C1263-21D2-A7C2-E5D7-908C9F7820F5}" created="2024-02-01T13:57:09.108">
    <pc:sldMkLst xmlns:pc="http://schemas.microsoft.com/office/powerpoint/2013/main/command">
      <pc:docMk/>
      <pc:sldMk cId="1251673658" sldId="293"/>
    </pc:sldMkLst>
    <p188:txBody>
      <a:bodyPr/>
      <a:lstStyle/>
      <a:p>
        <a:r>
          <a:rPr lang="en-US"/>
          <a:t>Zero-dimension fuel cell stack model based on electrochemical equations. It can be calibrated from a set of experimentally measured VI curves collected under different operation conditions. The model mainly represents fuel cell efficiency sensitivity to pressure, temperature, humidity and H2/O2 stoichiometry .</a:t>
        </a:r>
      </a:p>
    </p188:txBody>
  </p188:cm>
  <p188:cm id="{B8CDFC2F-5775-4133-9384-03F7EC094744}" authorId="{DF9C1263-21D2-A7C2-E5D7-908C9F7820F5}" status="resolved" created="2024-02-01T14:29:05.469" complete="100000">
    <pc:sldMkLst xmlns:pc="http://schemas.microsoft.com/office/powerpoint/2013/main/command">
      <pc:docMk/>
      <pc:sldMk cId="1251673658" sldId="293"/>
    </pc:sldMkLst>
    <p188:txBody>
      <a:bodyPr/>
      <a:lstStyle/>
      <a:p>
        <a:r>
          <a:rPr lang="en-US"/>
          <a:t>I would replace the generic slide title by the name of the subsystem on slides 9 to 14.</a:t>
        </a:r>
      </a:p>
    </p188:txBody>
  </p188:cm>
</p188:cmLst>
</file>

<file path=ppt/comments/modernComment_127_AFABA09F.xml><?xml version="1.0" encoding="utf-8"?>
<p188:cmLst xmlns:a="http://schemas.openxmlformats.org/drawingml/2006/main" xmlns:r="http://schemas.openxmlformats.org/officeDocument/2006/relationships" xmlns:p188="http://schemas.microsoft.com/office/powerpoint/2018/8/main">
  <p188:cm id="{1EB4C1FD-5E88-414A-8468-B50FC69FE2A0}" authorId="{DF9C1263-21D2-A7C2-E5D7-908C9F7820F5}" status="resolved" created="2024-02-01T14:26:33.791" complete="100000">
    <ac:deMkLst xmlns:ac="http://schemas.microsoft.com/office/drawing/2013/main/command">
      <pc:docMk xmlns:pc="http://schemas.microsoft.com/office/powerpoint/2013/main/command"/>
      <pc:sldMk xmlns:pc="http://schemas.microsoft.com/office/powerpoint/2013/main/command" cId="2947260575" sldId="295"/>
      <ac:spMk id="3" creationId="{7774FF9C-CEF4-060E-55A5-6CC301639BA8}"/>
    </ac:deMkLst>
    <p188:txBody>
      <a:bodyPr/>
      <a:lstStyle/>
      <a:p>
        <a:r>
          <a:rPr lang="en-US"/>
          <a:t>I guess that the efficiency target relevant to the TMS is a fuel cell gross efficiency that is indeed targeted to 60% LHV. It is not "overall" or "system" efficiency.</a:t>
        </a:r>
      </a:p>
    </p188:txBody>
  </p188:cm>
</p188:cmLst>
</file>

<file path=ppt/comments/modernComment_12E_9B0F5013.xml><?xml version="1.0" encoding="utf-8"?>
<p188:cmLst xmlns:a="http://schemas.openxmlformats.org/drawingml/2006/main" xmlns:r="http://schemas.openxmlformats.org/officeDocument/2006/relationships" xmlns:p188="http://schemas.microsoft.com/office/powerpoint/2018/8/main">
  <p188:cm id="{71C7D438-1BB9-42BE-9D2E-C38DC60192C7}" authorId="{F2F62A3D-6C85-8E35-3B43-7AE1FD421DC4}" status="resolved" created="2024-02-01T13:10:24.789" complete="100000">
    <pc:sldMkLst xmlns:pc="http://schemas.microsoft.com/office/powerpoint/2013/main/command">
      <pc:docMk/>
      <pc:sldMk cId="2601472019" sldId="302"/>
    </pc:sldMkLst>
    <p188:txBody>
      <a:bodyPr/>
      <a:lstStyle/>
      <a:p>
        <a:r>
          <a:rPr lang="en-US"/>
          <a:t>much better indeed with the picture :-)</a:t>
        </a:r>
      </a:p>
    </p188:txBody>
  </p188:cm>
  <p188:cm id="{14D1D49C-27FD-41B7-B758-2E96607F3A9A}" authorId="{E69B9A0D-AD5F-232E-206F-D9E883D2C18C}" status="resolved" created="2024-02-01T13:33:41.760" complete="100000">
    <pc:sldMkLst xmlns:pc="http://schemas.microsoft.com/office/powerpoint/2013/main/command">
      <pc:docMk/>
      <pc:sldMk cId="2601472019" sldId="302"/>
    </pc:sldMkLst>
    <p188:txBody>
      <a:bodyPr/>
      <a:lstStyle/>
      <a:p>
        <a:r>
          <a:rPr lang="en-US"/>
          <a:t>Added "&gt;=" and LHV to the system level efficiency target</a:t>
        </a:r>
      </a:p>
    </p188:txBody>
  </p188:cm>
  <p188:cm id="{B98B0496-65F4-4F76-BCE0-FAF8A123F6FC}" authorId="{E69B9A0D-AD5F-232E-206F-D9E883D2C18C}" status="resolved" created="2024-02-01T13:37:40.228" complete="100000">
    <ac:txMkLst xmlns:ac="http://schemas.microsoft.com/office/drawing/2013/main/command">
      <pc:docMk xmlns:pc="http://schemas.microsoft.com/office/powerpoint/2013/main/command"/>
      <pc:sldMk xmlns:pc="http://schemas.microsoft.com/office/powerpoint/2013/main/command" cId="2601472019" sldId="302"/>
      <ac:spMk id="3" creationId="{A3CED854-0247-200B-80DA-E894377C4343}"/>
      <ac:txMk cp="89" len="4">
        <ac:context len="195" hash="2741364025"/>
      </ac:txMk>
    </ac:txMkLst>
    <p188:pos x="3470664" y="1466317"/>
    <p188:txBody>
      <a:bodyPr/>
      <a:lstStyle/>
      <a:p>
        <a:r>
          <a:rPr lang="en-US"/>
          <a:t>The first point should mention "modular". I would also add "hydrogen *electric* propulsion" to avoid confusion with hydrogen combustion.</a:t>
        </a:r>
      </a:p>
    </p188:txBody>
    <p188:extLst>
      <p:ext xmlns:p="http://schemas.openxmlformats.org/presentationml/2006/main" uri="{57CB4572-C831-44C2-8A1C-0ADB6CCDFE69}">
        <p223:reactions xmlns:p223="http://schemas.microsoft.com/office/powerpoint/2022/03/main">
          <p223:rxn type="👍">
            <p223:instance time="2024-02-01T15:07:27.128" authorId="{63099D00-5A5E-982C-65CB-36811562D6D6}"/>
          </p223:rxn>
        </p223:reactions>
      </p:ext>
    </p188:extLst>
  </p188:cm>
</p188:cmLst>
</file>

<file path=ppt/comments/modernComment_12F_9E56C853.xml><?xml version="1.0" encoding="utf-8"?>
<p188:cmLst xmlns:a="http://schemas.openxmlformats.org/drawingml/2006/main" xmlns:r="http://schemas.openxmlformats.org/officeDocument/2006/relationships" xmlns:p188="http://schemas.microsoft.com/office/powerpoint/2018/8/main">
  <p188:cm id="{B282A131-D2DB-4E01-A6AC-D7105C78FD33}" authorId="{E69B9A0D-AD5F-232E-206F-D9E883D2C18C}" status="resolved" created="2024-02-01T13:46:05.932" complete="100000">
    <ac:deMkLst xmlns:ac="http://schemas.microsoft.com/office/drawing/2013/main/command">
      <pc:docMk xmlns:pc="http://schemas.microsoft.com/office/powerpoint/2013/main/command"/>
      <pc:sldMk xmlns:pc="http://schemas.microsoft.com/office/powerpoint/2013/main/command" cId="2656487507" sldId="303"/>
      <ac:spMk id="3" creationId="{0A481E65-FAD0-38CD-19F8-101D838C0C70}"/>
    </ac:deMkLst>
    <p188:replyLst>
      <p188:reply id="{B674D8B6-1EC3-4B4B-83A4-FEFFC9C6C2FC}" authorId="{63099D00-5A5E-982C-65CB-36811562D6D6}" created="2024-02-01T14:56:20.168">
        <p188:txBody>
          <a:bodyPr/>
          <a:lstStyle/>
          <a:p>
            <a:r>
              <a:rPr lang="en-US"/>
              <a:t>Perfect</a:t>
            </a:r>
          </a:p>
        </p188:txBody>
      </p188:reply>
    </p188:replyLst>
    <p188:txBody>
      <a:bodyPr/>
      <a:lstStyle/>
      <a:p>
        <a:r>
          <a:rPr lang="en-US"/>
          <a:t>I would recommend to replace "Physical and dynamical modeling" by "First-principles dynamical modeling". It clearly indicates that the models are based on physical equations.</a:t>
        </a:r>
      </a:p>
    </p188:txBody>
  </p188:cm>
  <p188:cm id="{2F51693A-E109-4FE4-B509-C4FCA32D6F69}" authorId="{F2F62A3D-6C85-8E35-3B43-7AE1FD421DC4}" status="resolved" created="2024-02-05T15:57:48.752" complete="100000">
    <ac:deMkLst xmlns:ac="http://schemas.microsoft.com/office/drawing/2013/main/command">
      <pc:docMk xmlns:pc="http://schemas.microsoft.com/office/powerpoint/2013/main/command"/>
      <pc:sldMk xmlns:pc="http://schemas.microsoft.com/office/powerpoint/2013/main/command" cId="2656487507" sldId="303"/>
      <ac:picMk id="19" creationId="{2C495CC5-1B0B-A02C-087B-4F51AFC66747}"/>
    </ac:deMkLst>
    <p188:replyLst>
      <p188:reply id="{CA402180-B930-4A8E-ADF7-8D48D330B047}" authorId="{63099D00-5A5E-982C-65CB-36811562D6D6}" created="2024-02-06T08:17:11.783">
        <p188:txBody>
          <a:bodyPr/>
          <a:lstStyle/>
          <a:p>
            <a:r>
              <a:rPr lang="en-US"/>
              <a:t>Yes, that is definitely better. </a:t>
            </a:r>
          </a:p>
        </p188:txBody>
      </p188:reply>
    </p188:replyLst>
    <p188:txBody>
      <a:bodyPr/>
      <a:lstStyle/>
      <a:p>
        <a:r>
          <a:rPr lang="en-US"/>
          <a:t>wondering if this picture is maybe more relevant ...</a:t>
        </a:r>
      </a:p>
    </p188:txBody>
  </p188:cm>
</p188:cmLst>
</file>

<file path=ppt/comments/modernComment_130_3B274092.xml><?xml version="1.0" encoding="utf-8"?>
<p188:cmLst xmlns:a="http://schemas.openxmlformats.org/drawingml/2006/main" xmlns:r="http://schemas.openxmlformats.org/officeDocument/2006/relationships" xmlns:p188="http://schemas.microsoft.com/office/powerpoint/2018/8/main">
  <p188:cm id="{EB2400A3-7E3B-4BB2-B7FC-C7D8AB454E72}" authorId="{63099D00-5A5E-982C-65CB-36811562D6D6}" status="resolved" created="2024-02-01T11:34:14.702" complete="100000">
    <pc:sldMkLst xmlns:pc="http://schemas.microsoft.com/office/powerpoint/2013/main/command">
      <pc:docMk/>
      <pc:sldMk cId="1842059721" sldId="292"/>
    </pc:sldMkLst>
    <p188:txBody>
      <a:bodyPr/>
      <a:lstStyle/>
      <a:p>
        <a:r>
          <a:rPr lang="en-US"/>
          <a:t>What is achievement and roadmap? could it be differentiated? </a:t>
        </a:r>
      </a:p>
    </p188:txBody>
    <p188:extLst>
      <p:ext xmlns:p="http://schemas.openxmlformats.org/presentationml/2006/main" uri="{57CB4572-C831-44C2-8A1C-0ADB6CCDFE69}">
        <p223:reactions xmlns:p223="http://schemas.microsoft.com/office/powerpoint/2022/03/main">
          <p223:rxn type="👍">
            <p223:instance time="2024-02-01T13:10:55.431" authorId="{F2F62A3D-6C85-8E35-3B43-7AE1FD421DC4}"/>
          </p223:rxn>
        </p223:reactions>
      </p:ext>
    </p188:extLst>
  </p188:cm>
</p188:cmLst>
</file>

<file path=ppt/comments/modernComment_132_DF863593.xml><?xml version="1.0" encoding="utf-8"?>
<p188:cmLst xmlns:a="http://schemas.openxmlformats.org/drawingml/2006/main" xmlns:r="http://schemas.openxmlformats.org/officeDocument/2006/relationships" xmlns:p188="http://schemas.microsoft.com/office/powerpoint/2018/8/main">
  <p188:cm id="{CE37604B-1796-49E7-AB12-4F11653A2302}" authorId="{DF9C1263-21D2-A7C2-E5D7-908C9F7820F5}" status="resolved" created="2024-02-01T13:59:10.680" complete="100000">
    <ac:deMkLst xmlns:ac="http://schemas.microsoft.com/office/drawing/2013/main/command">
      <pc:docMk xmlns:pc="http://schemas.microsoft.com/office/powerpoint/2013/main/command"/>
      <pc:sldMk xmlns:pc="http://schemas.microsoft.com/office/powerpoint/2013/main/command" cId="1028800945" sldId="294"/>
      <ac:picMk id="4" creationId="{CD6FE4E9-0BA1-2733-48A6-139E7F4DAA5F}"/>
    </ac:deMkLst>
    <p188:replyLst>
      <p188:reply id="{05FFCE5D-6559-4D80-83A6-058349406A8E}" authorId="{F2F62A3D-6C85-8E35-3B43-7AE1FD421DC4}" created="2024-02-02T08:38:24.554">
        <p188:txBody>
          <a:bodyPr/>
          <a:lstStyle/>
          <a:p>
            <a:r>
              <a:rPr lang="en-US"/>
              <a:t>indeed but cannot disclose the real one </a:t>
            </a:r>
          </a:p>
        </p188:txBody>
      </p188:reply>
    </p188:replyLst>
    <p188:txBody>
      <a:bodyPr/>
      <a:lstStyle/>
      <a:p>
        <a:r>
          <a:rPr lang="en-US"/>
          <a:t>Wrong air line picture.</a:t>
        </a:r>
      </a:p>
    </p188:txBody>
  </p188:cm>
  <p188:cm id="{A36F01F2-0CDC-4510-8805-A67456157E6D}" authorId="{DF9C1263-21D2-A7C2-E5D7-908C9F7820F5}" status="resolved" created="2024-02-01T14:00:48.725" complete="100000">
    <pc:sldMkLst xmlns:pc="http://schemas.microsoft.com/office/powerpoint/2013/main/command">
      <pc:docMk/>
      <pc:sldMk cId="1028800945" sldId="294"/>
    </pc:sldMkLst>
    <p188:txBody>
      <a:bodyPr/>
      <a:lstStyle/>
      <a:p>
        <a:r>
          <a:rPr lang="en-US"/>
          <a:t>Air line:
* air pressurization
* air humidification
* cathode outlet enthalpy and water recovery</a:t>
        </a:r>
      </a:p>
    </p188:txBody>
  </p188:cm>
  <p188:cm id="{F0F5AF39-2F9A-43B0-9850-56D2B9A64E93}" authorId="{DF9C1263-21D2-A7C2-E5D7-908C9F7820F5}" status="resolved" created="2024-02-01T14:22:27.916" complete="100000">
    <pc:sldMkLst xmlns:pc="http://schemas.microsoft.com/office/powerpoint/2013/main/command">
      <pc:docMk/>
      <pc:sldMk cId="1028800945" sldId="294"/>
    </pc:sldMkLst>
    <p188:txBody>
      <a:bodyPr/>
      <a:lstStyle/>
      <a:p>
        <a:r>
          <a:rPr lang="en-US"/>
          <a:t>Hydrogen line:
* evaporation
* pre-heating
Hydrogen recirculation:
* hydrogen humidification
* nitrogen purging</a:t>
        </a:r>
      </a:p>
    </p188:txBody>
  </p188:cm>
</p188:cmLst>
</file>

<file path=ppt/comments/modernComment_133_7553E3C.xml><?xml version="1.0" encoding="utf-8"?>
<p188:cmLst xmlns:a="http://schemas.openxmlformats.org/drawingml/2006/main" xmlns:r="http://schemas.openxmlformats.org/officeDocument/2006/relationships" xmlns:p188="http://schemas.microsoft.com/office/powerpoint/2018/8/main">
  <p188:cm id="{FA8B9749-E3BE-4C67-851D-1FAD4BEC7277}" authorId="{DF9C1263-21D2-A7C2-E5D7-908C9F7820F5}" status="resolved" created="2024-02-01T13:59:10.680" complete="100000">
    <ac:deMkLst xmlns:ac="http://schemas.microsoft.com/office/drawing/2013/main/command">
      <pc:docMk xmlns:pc="http://schemas.microsoft.com/office/powerpoint/2013/main/command"/>
      <pc:sldMk xmlns:pc="http://schemas.microsoft.com/office/powerpoint/2013/main/command" cId="1028800945" sldId="294"/>
      <ac:picMk id="4" creationId="{CD6FE4E9-0BA1-2733-48A6-139E7F4DAA5F}"/>
    </ac:deMkLst>
    <p188:replyLst>
      <p188:reply id="{05FFCE5D-6559-4D80-83A6-058349406A8E}" authorId="{F2F62A3D-6C85-8E35-3B43-7AE1FD421DC4}" created="2024-02-02T08:38:24.554">
        <p188:txBody>
          <a:bodyPr/>
          <a:lstStyle/>
          <a:p>
            <a:r>
              <a:rPr lang="en-US"/>
              <a:t>indeed but cannot disclose the real one </a:t>
            </a:r>
          </a:p>
        </p188:txBody>
      </p188:reply>
    </p188:replyLst>
    <p188:txBody>
      <a:bodyPr/>
      <a:lstStyle/>
      <a:p>
        <a:r>
          <a:rPr lang="en-US"/>
          <a:t>Wrong air line picture.</a:t>
        </a:r>
      </a:p>
    </p188:txBody>
  </p188:cm>
  <p188:cm id="{DD05312F-DD71-4386-8F8E-BC61109D7698}" authorId="{DF9C1263-21D2-A7C2-E5D7-908C9F7820F5}" status="resolved" created="2024-02-01T14:00:48.725" complete="100000">
    <pc:sldMkLst xmlns:pc="http://schemas.microsoft.com/office/powerpoint/2013/main/command">
      <pc:docMk/>
      <pc:sldMk cId="1028800945" sldId="294"/>
    </pc:sldMkLst>
    <p188:txBody>
      <a:bodyPr/>
      <a:lstStyle/>
      <a:p>
        <a:r>
          <a:rPr lang="en-US"/>
          <a:t>Air line:
* air pressurization
* air humidification
* cathode outlet enthalpy and water recovery</a:t>
        </a:r>
      </a:p>
    </p188:txBody>
  </p188:cm>
  <p188:cm id="{AD08F65A-D940-4585-A39D-2FEBFE8A83EC}" authorId="{DF9C1263-21D2-A7C2-E5D7-908C9F7820F5}" status="resolved" created="2024-02-01T14:22:27.916" complete="100000">
    <pc:sldMkLst xmlns:pc="http://schemas.microsoft.com/office/powerpoint/2013/main/command">
      <pc:docMk/>
      <pc:sldMk cId="1028800945" sldId="294"/>
    </pc:sldMkLst>
    <p188:txBody>
      <a:bodyPr/>
      <a:lstStyle/>
      <a:p>
        <a:r>
          <a:rPr lang="en-US"/>
          <a:t>Hydrogen line:
* evaporation
* pre-heating
Hydrogen recirculation:
* hydrogen humidification
* nitrogen purging</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508"/>
          </a:xfrm>
          <a:prstGeom prst="rect">
            <a:avLst/>
          </a:prstGeom>
        </p:spPr>
        <p:txBody>
          <a:bodyPr vert="horz" lIns="99066" tIns="49533" rIns="99066" bIns="49533" rtlCol="0"/>
          <a:lstStyle>
            <a:lvl1pPr algn="l">
              <a:defRPr sz="1300"/>
            </a:lvl1pPr>
          </a:lstStyle>
          <a:p>
            <a:endParaRPr lang="en-US"/>
          </a:p>
        </p:txBody>
      </p:sp>
      <p:sp>
        <p:nvSpPr>
          <p:cNvPr id="3" name="Date Placeholder 2"/>
          <p:cNvSpPr>
            <a:spLocks noGrp="1"/>
          </p:cNvSpPr>
          <p:nvPr>
            <p:ph type="dt" idx="1"/>
          </p:nvPr>
        </p:nvSpPr>
        <p:spPr>
          <a:xfrm>
            <a:off x="4023092" y="0"/>
            <a:ext cx="3077739" cy="513508"/>
          </a:xfrm>
          <a:prstGeom prst="rect">
            <a:avLst/>
          </a:prstGeom>
        </p:spPr>
        <p:txBody>
          <a:bodyPr vert="horz" lIns="99066" tIns="49533" rIns="99066" bIns="49533" rtlCol="0"/>
          <a:lstStyle>
            <a:lvl1pPr algn="r">
              <a:defRPr sz="1300"/>
            </a:lvl1pPr>
          </a:lstStyle>
          <a:p>
            <a:fld id="{798F046C-95CB-480A-905A-7DEC80D5A544}" type="datetimeFigureOut">
              <a:rPr lang="en-US" smtClean="0"/>
              <a:t>2/7/2024</a:t>
            </a:fld>
            <a:endParaRPr lang="en-US"/>
          </a:p>
        </p:txBody>
      </p:sp>
      <p:sp>
        <p:nvSpPr>
          <p:cNvPr id="4" name="Slide Image Placeholder 3"/>
          <p:cNvSpPr>
            <a:spLocks noGrp="1" noRot="1" noChangeAspect="1"/>
          </p:cNvSpPr>
          <p:nvPr>
            <p:ph type="sldImg" idx="2"/>
          </p:nvPr>
        </p:nvSpPr>
        <p:spPr>
          <a:xfrm>
            <a:off x="481013" y="1279525"/>
            <a:ext cx="6140450" cy="3454400"/>
          </a:xfrm>
          <a:prstGeom prst="rect">
            <a:avLst/>
          </a:prstGeom>
          <a:noFill/>
          <a:ln w="12700">
            <a:solidFill>
              <a:prstClr val="black"/>
            </a:solidFill>
          </a:ln>
        </p:spPr>
        <p:txBody>
          <a:bodyPr vert="horz" lIns="99066" tIns="49533" rIns="99066" bIns="49533" rtlCol="0" anchor="ctr"/>
          <a:lstStyle/>
          <a:p>
            <a:endParaRPr lang="en-US"/>
          </a:p>
        </p:txBody>
      </p:sp>
      <p:sp>
        <p:nvSpPr>
          <p:cNvPr id="5" name="Notes Placeholder 4"/>
          <p:cNvSpPr>
            <a:spLocks noGrp="1"/>
          </p:cNvSpPr>
          <p:nvPr>
            <p:ph type="body" sz="quarter" idx="3"/>
          </p:nvPr>
        </p:nvSpPr>
        <p:spPr>
          <a:xfrm>
            <a:off x="710248" y="4925407"/>
            <a:ext cx="5681980" cy="4029879"/>
          </a:xfrm>
          <a:prstGeom prst="rect">
            <a:avLst/>
          </a:prstGeom>
        </p:spPr>
        <p:txBody>
          <a:bodyPr vert="horz" lIns="99066" tIns="49533" rIns="99066" bIns="4953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7"/>
            <a:ext cx="3077739" cy="513507"/>
          </a:xfrm>
          <a:prstGeom prst="rect">
            <a:avLst/>
          </a:prstGeom>
        </p:spPr>
        <p:txBody>
          <a:bodyPr vert="horz" lIns="99066" tIns="49533" rIns="99066" bIns="49533" rtlCol="0" anchor="b"/>
          <a:lstStyle>
            <a:lvl1pPr algn="l">
              <a:defRPr sz="1300"/>
            </a:lvl1pPr>
          </a:lstStyle>
          <a:p>
            <a:endParaRPr lang="en-US"/>
          </a:p>
        </p:txBody>
      </p:sp>
      <p:sp>
        <p:nvSpPr>
          <p:cNvPr id="7" name="Slide Number Placeholder 6"/>
          <p:cNvSpPr>
            <a:spLocks noGrp="1"/>
          </p:cNvSpPr>
          <p:nvPr>
            <p:ph type="sldNum" sz="quarter" idx="5"/>
          </p:nvPr>
        </p:nvSpPr>
        <p:spPr>
          <a:xfrm>
            <a:off x="4023092" y="9721107"/>
            <a:ext cx="3077739" cy="513507"/>
          </a:xfrm>
          <a:prstGeom prst="rect">
            <a:avLst/>
          </a:prstGeom>
        </p:spPr>
        <p:txBody>
          <a:bodyPr vert="horz" lIns="99066" tIns="49533" rIns="99066" bIns="49533" rtlCol="0" anchor="b"/>
          <a:lstStyle>
            <a:lvl1pPr algn="r">
              <a:defRPr sz="1300"/>
            </a:lvl1pPr>
          </a:lstStyle>
          <a:p>
            <a:fld id="{232C0381-029B-4E2C-917B-93FFC8397AA0}" type="slidenum">
              <a:rPr lang="en-US" smtClean="0"/>
              <a:t>‹#›</a:t>
            </a:fld>
            <a:endParaRPr lang="en-US"/>
          </a:p>
        </p:txBody>
      </p:sp>
    </p:spTree>
    <p:extLst>
      <p:ext uri="{BB962C8B-B14F-4D97-AF65-F5344CB8AC3E}">
        <p14:creationId xmlns:p14="http://schemas.microsoft.com/office/powerpoint/2010/main" val="66420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 pleased to introduce you a Clean Aviation project called NEWBORN, NEWBORN stands for Next generation high power fuel cells for airborne applications, European Research project where Honeywell and Siemens are contributing to. </a:t>
            </a:r>
          </a:p>
          <a:p>
            <a:endParaRPr lang="en-US"/>
          </a:p>
          <a:p>
            <a:endParaRPr lang="en-US"/>
          </a:p>
          <a:p>
            <a:r>
              <a:rPr lang="en-US"/>
              <a:t>Not easy to find the project website:</a:t>
            </a:r>
          </a:p>
          <a:p>
            <a:r>
              <a:rPr lang="en-US"/>
              <a:t>https://newborn-project.eu/</a:t>
            </a:r>
          </a:p>
          <a:p>
            <a:endParaRPr lang="en-US"/>
          </a:p>
        </p:txBody>
      </p:sp>
      <p:sp>
        <p:nvSpPr>
          <p:cNvPr id="4" name="Slide Number Placeholder 3"/>
          <p:cNvSpPr>
            <a:spLocks noGrp="1"/>
          </p:cNvSpPr>
          <p:nvPr>
            <p:ph type="sldNum" sz="quarter" idx="5"/>
          </p:nvPr>
        </p:nvSpPr>
        <p:spPr/>
        <p:txBody>
          <a:bodyPr/>
          <a:lstStyle/>
          <a:p>
            <a:fld id="{232C0381-029B-4E2C-917B-93FFC8397AA0}" type="slidenum">
              <a:rPr lang="en-US" smtClean="0"/>
              <a:t>1</a:t>
            </a:fld>
            <a:endParaRPr lang="en-US"/>
          </a:p>
        </p:txBody>
      </p:sp>
    </p:spTree>
    <p:extLst>
      <p:ext uri="{BB962C8B-B14F-4D97-AF65-F5344CB8AC3E}">
        <p14:creationId xmlns:p14="http://schemas.microsoft.com/office/powerpoint/2010/main" val="3292372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power line is another transversal subsystem like thermal management, because connected to all other subsystems, like the nervous system.</a:t>
            </a:r>
          </a:p>
          <a:p>
            <a:r>
              <a:rPr lang="en-US" dirty="0">
                <a:cs typeface="Calibri"/>
              </a:rPr>
              <a:t>4 different voltage circuits are necessary to handle all subsystem requirements and are all interconnected thanks to DC/DC converters:</a:t>
            </a:r>
          </a:p>
          <a:p>
            <a:pPr marL="185749" indent="-185749">
              <a:buFont typeface="Arial"/>
              <a:buChar char="•"/>
            </a:pPr>
            <a:r>
              <a:rPr lang="en-US" dirty="0">
                <a:cs typeface="Calibri"/>
              </a:rPr>
              <a:t>E-powertrain at 900V</a:t>
            </a:r>
          </a:p>
          <a:p>
            <a:pPr marL="185749" indent="-185749">
              <a:buFont typeface="Arial"/>
              <a:buChar char="•"/>
            </a:pPr>
            <a:r>
              <a:rPr lang="en-US" dirty="0">
                <a:cs typeface="Calibri"/>
              </a:rPr>
              <a:t>The batteries at 800V</a:t>
            </a:r>
          </a:p>
          <a:p>
            <a:pPr marL="185749" indent="-185749">
              <a:buFont typeface="Arial"/>
              <a:buChar char="•"/>
            </a:pPr>
            <a:r>
              <a:rPr lang="en-US" dirty="0">
                <a:cs typeface="Calibri"/>
              </a:rPr>
              <a:t>The fuel cell working at 270V</a:t>
            </a:r>
          </a:p>
          <a:p>
            <a:pPr marL="185749" indent="-185749">
              <a:buFont typeface="Arial"/>
              <a:buChar char="•"/>
            </a:pPr>
            <a:r>
              <a:rPr lang="en-US" dirty="0">
                <a:cs typeface="Calibri"/>
              </a:rPr>
              <a:t>And all auxiliaries working at 28V.</a:t>
            </a:r>
          </a:p>
          <a:p>
            <a:pPr marL="185749" indent="-185749">
              <a:buFont typeface="Arial"/>
              <a:buChar char="•"/>
            </a:pPr>
            <a:endParaRPr lang="en-US" dirty="0">
              <a:cs typeface="Calibri"/>
            </a:endParaRPr>
          </a:p>
          <a:p>
            <a:r>
              <a:rPr lang="en-US" dirty="0">
                <a:cs typeface="Calibri"/>
              </a:rPr>
              <a:t>The E-powertrain is composed of 2 electrics components:</a:t>
            </a:r>
          </a:p>
          <a:p>
            <a:pPr marL="185749" indent="-185749">
              <a:buFont typeface="Arial"/>
              <a:buChar char="•"/>
            </a:pPr>
            <a:r>
              <a:rPr lang="en-US" dirty="0">
                <a:cs typeface="Calibri"/>
              </a:rPr>
              <a:t>The inverter converting the DC current into AC current</a:t>
            </a:r>
          </a:p>
          <a:p>
            <a:pPr marL="185749" indent="-185749">
              <a:buFont typeface="Arial"/>
              <a:buChar char="•"/>
            </a:pPr>
            <a:r>
              <a:rPr lang="en-US" dirty="0">
                <a:cs typeface="Calibri"/>
              </a:rPr>
              <a:t>the E-motor driving the rotors.</a:t>
            </a:r>
          </a:p>
        </p:txBody>
      </p:sp>
      <p:sp>
        <p:nvSpPr>
          <p:cNvPr id="4" name="Slide Number Placeholder 3"/>
          <p:cNvSpPr>
            <a:spLocks noGrp="1"/>
          </p:cNvSpPr>
          <p:nvPr>
            <p:ph type="sldNum" sz="quarter" idx="5"/>
          </p:nvPr>
        </p:nvSpPr>
        <p:spPr/>
        <p:txBody>
          <a:bodyPr/>
          <a:lstStyle/>
          <a:p>
            <a:fld id="{232C0381-029B-4E2C-917B-93FFC8397AA0}" type="slidenum">
              <a:rPr lang="en-US" smtClean="0"/>
              <a:t>10</a:t>
            </a:fld>
            <a:endParaRPr lang="en-US"/>
          </a:p>
        </p:txBody>
      </p:sp>
    </p:spTree>
    <p:extLst>
      <p:ext uri="{BB962C8B-B14F-4D97-AF65-F5344CB8AC3E}">
        <p14:creationId xmlns:p14="http://schemas.microsoft.com/office/powerpoint/2010/main" val="763048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last physical subsystem deals with the mission and the flight dynamic. This subsystem is different based on different demonstrators.</a:t>
            </a:r>
            <a:endParaRPr lang="en-US"/>
          </a:p>
          <a:p>
            <a:r>
              <a:rPr lang="en-US">
                <a:cs typeface="Calibri"/>
              </a:rPr>
              <a:t>Indeed the initial ground demonstrator is then scaled up for CS23 and CS25 aircraft. The CS25 configuration will be shared with other Clean Aviation projects.</a:t>
            </a:r>
          </a:p>
        </p:txBody>
      </p:sp>
      <p:sp>
        <p:nvSpPr>
          <p:cNvPr id="4" name="Slide Number Placeholder 3"/>
          <p:cNvSpPr>
            <a:spLocks noGrp="1"/>
          </p:cNvSpPr>
          <p:nvPr>
            <p:ph type="sldNum" sz="quarter" idx="5"/>
          </p:nvPr>
        </p:nvSpPr>
        <p:spPr/>
        <p:txBody>
          <a:bodyPr/>
          <a:lstStyle/>
          <a:p>
            <a:fld id="{232C0381-029B-4E2C-917B-93FFC8397AA0}" type="slidenum">
              <a:rPr lang="en-US" smtClean="0"/>
              <a:t>11</a:t>
            </a:fld>
            <a:endParaRPr lang="en-US"/>
          </a:p>
        </p:txBody>
      </p:sp>
    </p:spTree>
    <p:extLst>
      <p:ext uri="{BB962C8B-B14F-4D97-AF65-F5344CB8AC3E}">
        <p14:creationId xmlns:p14="http://schemas.microsoft.com/office/powerpoint/2010/main" val="469747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One purpose of the digital twin is the control validation sooner in the design phase. </a:t>
            </a:r>
          </a:p>
          <a:p>
            <a:r>
              <a:rPr lang="en-US">
                <a:cs typeface="Calibri"/>
              </a:rPr>
              <a:t>Functional controls have been used to check the overall behavior of the Digital Twin to ensure its reliability. </a:t>
            </a:r>
          </a:p>
          <a:p>
            <a:endParaRPr lang="en-US">
              <a:cs typeface="Calibri"/>
            </a:endParaRPr>
          </a:p>
          <a:p>
            <a:r>
              <a:rPr lang="en-US">
                <a:cs typeface="Calibri"/>
              </a:rPr>
              <a:t>Then this digital Twin will be connected to hardware, meaning using a </a:t>
            </a:r>
            <a:r>
              <a:rPr lang="en-US" err="1">
                <a:cs typeface="Calibri"/>
              </a:rPr>
              <a:t>realtime</a:t>
            </a:r>
            <a:r>
              <a:rPr lang="en-US">
                <a:cs typeface="Calibri"/>
              </a:rPr>
              <a:t> compatible model</a:t>
            </a:r>
          </a:p>
        </p:txBody>
      </p:sp>
      <p:sp>
        <p:nvSpPr>
          <p:cNvPr id="4" name="Slide Number Placeholder 3"/>
          <p:cNvSpPr>
            <a:spLocks noGrp="1"/>
          </p:cNvSpPr>
          <p:nvPr>
            <p:ph type="sldNum" sz="quarter" idx="5"/>
          </p:nvPr>
        </p:nvSpPr>
        <p:spPr/>
        <p:txBody>
          <a:bodyPr/>
          <a:lstStyle/>
          <a:p>
            <a:fld id="{232C0381-029B-4E2C-917B-93FFC8397AA0}" type="slidenum">
              <a:rPr lang="en-US" smtClean="0"/>
              <a:t>12</a:t>
            </a:fld>
            <a:endParaRPr lang="en-US"/>
          </a:p>
        </p:txBody>
      </p:sp>
    </p:spTree>
    <p:extLst>
      <p:ext uri="{BB962C8B-B14F-4D97-AF65-F5344CB8AC3E}">
        <p14:creationId xmlns:p14="http://schemas.microsoft.com/office/powerpoint/2010/main" val="3415653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After describing all subsystems, they have been integrated in the Digital Twin. </a:t>
            </a:r>
          </a:p>
          <a:p>
            <a:endParaRPr lang="en-US" dirty="0">
              <a:cs typeface="Calibri"/>
            </a:endParaRPr>
          </a:p>
          <a:p>
            <a:r>
              <a:rPr lang="en-US" dirty="0">
                <a:cs typeface="Calibri"/>
              </a:rPr>
              <a:t>Supply lines are directly connected to the fuel cell stacks. All other subsystems are connected through the power line subsystems. Furthermore, all subsystems are connected to its thermal management system.</a:t>
            </a:r>
          </a:p>
          <a:p>
            <a:r>
              <a:rPr lang="en-US" dirty="0">
                <a:cs typeface="Calibri"/>
              </a:rPr>
              <a:t>Furthermore, we have connected control to all subsystems with signals to create a preliminary functional closed-loop model.</a:t>
            </a:r>
          </a:p>
        </p:txBody>
      </p:sp>
      <p:sp>
        <p:nvSpPr>
          <p:cNvPr id="4" name="Slide Number Placeholder 3"/>
          <p:cNvSpPr>
            <a:spLocks noGrp="1"/>
          </p:cNvSpPr>
          <p:nvPr>
            <p:ph type="sldNum" sz="quarter" idx="5"/>
          </p:nvPr>
        </p:nvSpPr>
        <p:spPr/>
        <p:txBody>
          <a:bodyPr/>
          <a:lstStyle/>
          <a:p>
            <a:fld id="{232C0381-029B-4E2C-917B-93FFC8397AA0}" type="slidenum">
              <a:rPr lang="en-US" smtClean="0"/>
              <a:t>13</a:t>
            </a:fld>
            <a:endParaRPr lang="en-US"/>
          </a:p>
        </p:txBody>
      </p:sp>
    </p:spTree>
    <p:extLst>
      <p:ext uri="{BB962C8B-B14F-4D97-AF65-F5344CB8AC3E}">
        <p14:creationId xmlns:p14="http://schemas.microsoft.com/office/powerpoint/2010/main" val="1304712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Thanks to this preliminary digital twin, we can study first good </a:t>
            </a:r>
            <a:r>
              <a:rPr lang="en-US" dirty="0" err="1">
                <a:cs typeface="Calibri"/>
              </a:rPr>
              <a:t>behavioural</a:t>
            </a:r>
            <a:r>
              <a:rPr lang="en-US" dirty="0">
                <a:cs typeface="Calibri"/>
              </a:rPr>
              <a:t> responses for different variables of the system, like the energy balance as well as temperatures.</a:t>
            </a:r>
            <a:endParaRPr lang="en-US" dirty="0"/>
          </a:p>
          <a:p>
            <a:r>
              <a:rPr lang="en-US" dirty="0">
                <a:cs typeface="Calibri"/>
              </a:rPr>
              <a:t>Such simulation are run with complete mission scenarios to manage the different stages of the flight in transient mode and not only on steady-state conditions. </a:t>
            </a:r>
            <a:endParaRPr lang="en-US" dirty="0"/>
          </a:p>
        </p:txBody>
      </p:sp>
      <p:sp>
        <p:nvSpPr>
          <p:cNvPr id="4" name="Slide Number Placeholder 3"/>
          <p:cNvSpPr>
            <a:spLocks noGrp="1"/>
          </p:cNvSpPr>
          <p:nvPr>
            <p:ph type="sldNum" sz="quarter" idx="5"/>
          </p:nvPr>
        </p:nvSpPr>
        <p:spPr/>
        <p:txBody>
          <a:bodyPr/>
          <a:lstStyle/>
          <a:p>
            <a:fld id="{232C0381-029B-4E2C-917B-93FFC8397AA0}" type="slidenum">
              <a:rPr lang="en-US" smtClean="0"/>
              <a:t>14</a:t>
            </a:fld>
            <a:endParaRPr lang="en-US"/>
          </a:p>
        </p:txBody>
      </p:sp>
    </p:spTree>
    <p:extLst>
      <p:ext uri="{BB962C8B-B14F-4D97-AF65-F5344CB8AC3E}">
        <p14:creationId xmlns:p14="http://schemas.microsoft.com/office/powerpoint/2010/main" val="1104120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661">
              <a:defRPr/>
            </a:pPr>
            <a:r>
              <a:rPr lang="en-US"/>
              <a:t>Finally, let us conclude on some achievements and the roadmap established by this very skilled and collaborative partnership to tackle a promising and challenging project.</a:t>
            </a:r>
          </a:p>
          <a:p>
            <a:endParaRPr lang="en-US"/>
          </a:p>
        </p:txBody>
      </p:sp>
      <p:sp>
        <p:nvSpPr>
          <p:cNvPr id="4" name="Slide Number Placeholder 3"/>
          <p:cNvSpPr>
            <a:spLocks noGrp="1"/>
          </p:cNvSpPr>
          <p:nvPr>
            <p:ph type="sldNum" sz="quarter" idx="5"/>
          </p:nvPr>
        </p:nvSpPr>
        <p:spPr/>
        <p:txBody>
          <a:bodyPr/>
          <a:lstStyle/>
          <a:p>
            <a:fld id="{232C0381-029B-4E2C-917B-93FFC8397AA0}" type="slidenum">
              <a:rPr lang="en-US" smtClean="0"/>
              <a:t>15</a:t>
            </a:fld>
            <a:endParaRPr lang="en-US"/>
          </a:p>
        </p:txBody>
      </p:sp>
    </p:spTree>
    <p:extLst>
      <p:ext uri="{BB962C8B-B14F-4D97-AF65-F5344CB8AC3E}">
        <p14:creationId xmlns:p14="http://schemas.microsoft.com/office/powerpoint/2010/main" val="1877856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4215C-84EA-D224-3587-7F9274A164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AE95D8-E96F-8449-FF1B-CADF005239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2E9303-A68C-44F6-EC5F-83E530F53156}"/>
              </a:ext>
            </a:extLst>
          </p:cNvPr>
          <p:cNvSpPr>
            <a:spLocks noGrp="1"/>
          </p:cNvSpPr>
          <p:nvPr>
            <p:ph type="body" idx="1"/>
          </p:nvPr>
        </p:nvSpPr>
        <p:spPr/>
        <p:txBody>
          <a:bodyPr/>
          <a:lstStyle/>
          <a:p>
            <a:pPr defTabSz="990661">
              <a:defRPr/>
            </a:pPr>
            <a:r>
              <a:rPr lang="en-US" dirty="0"/>
              <a:t>Finally, let us conclude on some achievements and the roadmap established by this very skilled and collaborative partnership to tackle a promising and challenging project.</a:t>
            </a:r>
          </a:p>
          <a:p>
            <a:endParaRPr lang="en-US" dirty="0"/>
          </a:p>
          <a:p>
            <a:pPr marL="185749" indent="-185749">
              <a:lnSpc>
                <a:spcPct val="90000"/>
              </a:lnSpc>
              <a:spcBef>
                <a:spcPts val="1083"/>
              </a:spcBef>
              <a:buFont typeface="Arial"/>
              <a:buChar char="•"/>
            </a:pPr>
            <a:r>
              <a:rPr lang="en-US" i="1" dirty="0"/>
              <a:t>All components ready for subsystem integration - 2024 December</a:t>
            </a:r>
            <a:endParaRPr lang="en-US" dirty="0"/>
          </a:p>
          <a:p>
            <a:pPr marL="185749" indent="-185749">
              <a:lnSpc>
                <a:spcPct val="90000"/>
              </a:lnSpc>
              <a:spcBef>
                <a:spcPts val="1083"/>
              </a:spcBef>
              <a:buFont typeface="Arial"/>
              <a:buChar char="•"/>
            </a:pPr>
            <a:r>
              <a:rPr lang="en-US" i="1" dirty="0"/>
              <a:t>Subsystems integrated into the demonstrator - 2025 November</a:t>
            </a:r>
            <a:endParaRPr lang="en-US" dirty="0"/>
          </a:p>
          <a:p>
            <a:pPr marL="185749" indent="-185749">
              <a:lnSpc>
                <a:spcPct val="90000"/>
              </a:lnSpc>
              <a:spcBef>
                <a:spcPts val="1083"/>
              </a:spcBef>
              <a:buFont typeface="Arial"/>
              <a:buChar char="•"/>
            </a:pPr>
            <a:r>
              <a:rPr lang="en-US" i="1" dirty="0"/>
              <a:t>Ground demonstrator fully operational - 2026 February</a:t>
            </a:r>
            <a:endParaRPr lang="en-US" dirty="0"/>
          </a:p>
          <a:p>
            <a:pPr marL="185749" indent="-185749">
              <a:lnSpc>
                <a:spcPct val="90000"/>
              </a:lnSpc>
              <a:spcBef>
                <a:spcPts val="1083"/>
              </a:spcBef>
              <a:buFont typeface="Arial"/>
              <a:buChar char="•"/>
            </a:pPr>
            <a:r>
              <a:rPr lang="en-US" i="1" dirty="0"/>
              <a:t>Demonstration testing finished - 2026 May</a:t>
            </a:r>
            <a:endParaRPr lang="en-US" dirty="0"/>
          </a:p>
          <a:p>
            <a:endParaRPr lang="en-US" dirty="0">
              <a:ea typeface="Calibri"/>
              <a:cs typeface="Calibri"/>
            </a:endParaRPr>
          </a:p>
        </p:txBody>
      </p:sp>
      <p:sp>
        <p:nvSpPr>
          <p:cNvPr id="4" name="Slide Number Placeholder 3">
            <a:extLst>
              <a:ext uri="{FF2B5EF4-FFF2-40B4-BE49-F238E27FC236}">
                <a16:creationId xmlns:a16="http://schemas.microsoft.com/office/drawing/2014/main" id="{346CA07B-EA76-F5A6-11E9-550723963F96}"/>
              </a:ext>
            </a:extLst>
          </p:cNvPr>
          <p:cNvSpPr>
            <a:spLocks noGrp="1"/>
          </p:cNvSpPr>
          <p:nvPr>
            <p:ph type="sldNum" sz="quarter" idx="5"/>
          </p:nvPr>
        </p:nvSpPr>
        <p:spPr/>
        <p:txBody>
          <a:bodyPr/>
          <a:lstStyle/>
          <a:p>
            <a:fld id="{232C0381-029B-4E2C-917B-93FFC8397AA0}" type="slidenum">
              <a:rPr lang="en-US" smtClean="0"/>
              <a:t>16</a:t>
            </a:fld>
            <a:endParaRPr lang="en-US"/>
          </a:p>
        </p:txBody>
      </p:sp>
    </p:spTree>
    <p:extLst>
      <p:ext uri="{BB962C8B-B14F-4D97-AF65-F5344CB8AC3E}">
        <p14:creationId xmlns:p14="http://schemas.microsoft.com/office/powerpoint/2010/main" val="1694549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Thank you all for your listening</a:t>
            </a:r>
          </a:p>
          <a:p>
            <a:endParaRPr lang="en-US">
              <a:cs typeface="Calibri"/>
            </a:endParaRPr>
          </a:p>
          <a:p>
            <a:r>
              <a:rPr lang="en-US">
                <a:cs typeface="Calibri"/>
              </a:rPr>
              <a:t>Please feel free to ask your questions </a:t>
            </a:r>
          </a:p>
        </p:txBody>
      </p:sp>
      <p:sp>
        <p:nvSpPr>
          <p:cNvPr id="4" name="Slide Number Placeholder 3"/>
          <p:cNvSpPr>
            <a:spLocks noGrp="1"/>
          </p:cNvSpPr>
          <p:nvPr>
            <p:ph type="sldNum" sz="quarter" idx="5"/>
          </p:nvPr>
        </p:nvSpPr>
        <p:spPr/>
        <p:txBody>
          <a:bodyPr/>
          <a:lstStyle/>
          <a:p>
            <a:fld id="{232C0381-029B-4E2C-917B-93FFC8397AA0}" type="slidenum">
              <a:rPr lang="en-US" smtClean="0"/>
              <a:t>17</a:t>
            </a:fld>
            <a:endParaRPr lang="en-US"/>
          </a:p>
        </p:txBody>
      </p:sp>
    </p:spTree>
    <p:extLst>
      <p:ext uri="{BB962C8B-B14F-4D97-AF65-F5344CB8AC3E}">
        <p14:creationId xmlns:p14="http://schemas.microsoft.com/office/powerpoint/2010/main" val="838390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Today’s agenda, I will first introduce the general scope of NEWBORN before providing you more insights on the digital twin, digital twin being developed on </a:t>
            </a:r>
            <a:r>
              <a:rPr lang="en-US" err="1"/>
              <a:t>Simcenter</a:t>
            </a:r>
            <a:r>
              <a:rPr lang="en-US"/>
              <a:t> </a:t>
            </a:r>
            <a:r>
              <a:rPr lang="en-US" err="1"/>
              <a:t>Amesim</a:t>
            </a:r>
            <a:r>
              <a:rPr lang="en-US"/>
              <a:t>. Then, I will  provide you some insights on their modeling and simulation activities with </a:t>
            </a:r>
            <a:r>
              <a:rPr lang="en-US" err="1"/>
              <a:t>Simcenter</a:t>
            </a:r>
            <a:r>
              <a:rPr lang="en-US"/>
              <a:t> </a:t>
            </a:r>
            <a:r>
              <a:rPr lang="en-US" err="1"/>
              <a:t>Amesim</a:t>
            </a:r>
            <a:r>
              <a:rPr lang="en-US"/>
              <a:t> followed by some preliminary results and finally, I will draw some conclusions and prospects.</a:t>
            </a:r>
          </a:p>
          <a:p>
            <a:endParaRPr lang="en-US">
              <a:cs typeface="Calibri"/>
            </a:endParaRPr>
          </a:p>
        </p:txBody>
      </p:sp>
      <p:sp>
        <p:nvSpPr>
          <p:cNvPr id="4" name="Slide Number Placeholder 3"/>
          <p:cNvSpPr>
            <a:spLocks noGrp="1"/>
          </p:cNvSpPr>
          <p:nvPr>
            <p:ph type="sldNum" sz="quarter" idx="5"/>
          </p:nvPr>
        </p:nvSpPr>
        <p:spPr/>
        <p:txBody>
          <a:bodyPr/>
          <a:lstStyle/>
          <a:p>
            <a:fld id="{232C0381-029B-4E2C-917B-93FFC8397AA0}" type="slidenum">
              <a:rPr lang="en-US" smtClean="0"/>
              <a:t>2</a:t>
            </a:fld>
            <a:endParaRPr lang="en-US"/>
          </a:p>
        </p:txBody>
      </p:sp>
    </p:spTree>
    <p:extLst>
      <p:ext uri="{BB962C8B-B14F-4D97-AF65-F5344CB8AC3E}">
        <p14:creationId xmlns:p14="http://schemas.microsoft.com/office/powerpoint/2010/main" val="1199594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DDEA5-B736-E507-1386-9277E30A2B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5EE866-5F0B-5B56-D42D-477DF732D1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7CD9C1-D9A5-27F7-31D1-C6C2D14E2640}"/>
              </a:ext>
            </a:extLst>
          </p:cNvPr>
          <p:cNvSpPr>
            <a:spLocks noGrp="1"/>
          </p:cNvSpPr>
          <p:nvPr>
            <p:ph type="body" idx="1"/>
          </p:nvPr>
        </p:nvSpPr>
        <p:spPr/>
        <p:txBody>
          <a:bodyPr/>
          <a:lstStyle/>
          <a:p>
            <a:r>
              <a:rPr lang="en-US" dirty="0"/>
              <a:t>The ambition of NEWBORN is to develop an hydrogen fuel cell based aircraft propulsion system with an overall efficiency of 50 % by 2026, which is really ambitious knowing the efficiency of fuel cell technology. </a:t>
            </a:r>
          </a:p>
          <a:p>
            <a:r>
              <a:rPr lang="en-US" dirty="0"/>
              <a:t>In this project, we are considering a PEMFC technology. The system should fulfill HERA aircraft architecture. HERA is another European Research project also part of Clean Aviation and led by Leonardo Aircraft, thus more focused on a platform like the regional aircraft ATR-72 which falls under the certification CS-25. </a:t>
            </a:r>
          </a:p>
          <a:p>
            <a:r>
              <a:rPr lang="en-US" dirty="0"/>
              <a:t>Moreover, this system shall be directly applicable to smaller aircraft, general aviation, being applicable to the largest CS-23 (general aviation) class of 19-seater commuters.</a:t>
            </a:r>
          </a:p>
          <a:p>
            <a:r>
              <a:rPr lang="en-US" dirty="0"/>
              <a:t>Last but not least, NEWBORN develops and demonstrate the TRL4 (TRL = Technical Readiness Level; TRL6 = a product can eventually be considered as industrial – which does not mean it will fly) ground demonstrator of the overall propulsion system using fuel cells technology for electricity generation. </a:t>
            </a:r>
          </a:p>
          <a:p>
            <a:endParaRPr lang="en-US" dirty="0"/>
          </a:p>
          <a:p>
            <a:r>
              <a:rPr lang="en-US" dirty="0"/>
              <a:t>So here, we are talking about a ground demonstrator from the cryogenic tank – indeed LH2 is consider due to gravimetric index of tanks to the electric machine driving the propeller, going through the fuel cell, air line, hydrogen line and all the thermal management system, electric network, converters and so on.</a:t>
            </a:r>
          </a:p>
        </p:txBody>
      </p:sp>
      <p:sp>
        <p:nvSpPr>
          <p:cNvPr id="4" name="Slide Number Placeholder 3">
            <a:extLst>
              <a:ext uri="{FF2B5EF4-FFF2-40B4-BE49-F238E27FC236}">
                <a16:creationId xmlns:a16="http://schemas.microsoft.com/office/drawing/2014/main" id="{866023D1-93DD-1577-1715-3E3DA595AB8F}"/>
              </a:ext>
            </a:extLst>
          </p:cNvPr>
          <p:cNvSpPr>
            <a:spLocks noGrp="1"/>
          </p:cNvSpPr>
          <p:nvPr>
            <p:ph type="sldNum" sz="quarter" idx="5"/>
          </p:nvPr>
        </p:nvSpPr>
        <p:spPr/>
        <p:txBody>
          <a:bodyPr/>
          <a:lstStyle/>
          <a:p>
            <a:fld id="{232C0381-029B-4E2C-917B-93FFC8397AA0}" type="slidenum">
              <a:rPr lang="en-US" smtClean="0"/>
              <a:t>3</a:t>
            </a:fld>
            <a:endParaRPr lang="en-US"/>
          </a:p>
        </p:txBody>
      </p:sp>
    </p:spTree>
    <p:extLst>
      <p:ext uri="{BB962C8B-B14F-4D97-AF65-F5344CB8AC3E}">
        <p14:creationId xmlns:p14="http://schemas.microsoft.com/office/powerpoint/2010/main" val="2262194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project is gathering 13 partners who will jointly work to the development of 28 key enabling technologies. This consortium is a great mix of industrial and top European researcher center or academic partners. Project is led by </a:t>
            </a:r>
            <a:r>
              <a:rPr lang="en-US" b="1"/>
              <a:t>Honeywell</a:t>
            </a:r>
            <a:r>
              <a:rPr lang="en-US"/>
              <a:t>, Pipistrel is the airframer integrator, Powercell is developing the fuel cell, Fraunhofer, CIRA, The University of Nottingham, KU Leuven and Erlangen university are well know research centers and universities. </a:t>
            </a:r>
            <a:r>
              <a:rPr lang="en-US" err="1"/>
              <a:t>Customcells</a:t>
            </a:r>
            <a:r>
              <a:rPr lang="en-US"/>
              <a:t> works on batteries, Reaction engines brings their know how on heat exchangers, Test-</a:t>
            </a:r>
            <a:r>
              <a:rPr lang="en-US" err="1"/>
              <a:t>fuchs</a:t>
            </a:r>
            <a:r>
              <a:rPr lang="en-US"/>
              <a:t> their expertise on valves and hydrogen, </a:t>
            </a:r>
            <a:r>
              <a:rPr lang="en-US" b="1"/>
              <a:t>Siemens</a:t>
            </a:r>
            <a:r>
              <a:rPr lang="en-US"/>
              <a:t> their modeling and simulation expertise,</a:t>
            </a:r>
            <a:r>
              <a:rPr lang="en-US" b="1"/>
              <a:t> </a:t>
            </a:r>
          </a:p>
        </p:txBody>
      </p:sp>
      <p:sp>
        <p:nvSpPr>
          <p:cNvPr id="4" name="Slide Number Placeholder 3"/>
          <p:cNvSpPr>
            <a:spLocks noGrp="1"/>
          </p:cNvSpPr>
          <p:nvPr>
            <p:ph type="sldNum" sz="quarter" idx="5"/>
          </p:nvPr>
        </p:nvSpPr>
        <p:spPr/>
        <p:txBody>
          <a:bodyPr/>
          <a:lstStyle/>
          <a:p>
            <a:fld id="{232C0381-029B-4E2C-917B-93FFC8397AA0}" type="slidenum">
              <a:rPr lang="en-US" smtClean="0"/>
              <a:t>4</a:t>
            </a:fld>
            <a:endParaRPr lang="en-US"/>
          </a:p>
        </p:txBody>
      </p:sp>
    </p:spTree>
    <p:extLst>
      <p:ext uri="{BB962C8B-B14F-4D97-AF65-F5344CB8AC3E}">
        <p14:creationId xmlns:p14="http://schemas.microsoft.com/office/powerpoint/2010/main" val="2714798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85C1F-7957-3A3D-2703-67B7AA6E77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9AFD2A-1B18-0316-6AC3-18C854A8E2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C46564-9A7E-3A9C-A333-1CB829E39DB7}"/>
              </a:ext>
            </a:extLst>
          </p:cNvPr>
          <p:cNvSpPr>
            <a:spLocks noGrp="1"/>
          </p:cNvSpPr>
          <p:nvPr>
            <p:ph type="body" idx="1"/>
          </p:nvPr>
        </p:nvSpPr>
        <p:spPr/>
        <p:txBody>
          <a:bodyPr/>
          <a:lstStyle/>
          <a:p>
            <a:r>
              <a:rPr lang="en-US" dirty="0"/>
              <a:t>the interest of the digital twin are multiple:</a:t>
            </a:r>
          </a:p>
          <a:p>
            <a:pPr marL="185749" indent="-185749">
              <a:buFont typeface="Arial"/>
              <a:buChar char="•"/>
            </a:pPr>
            <a:r>
              <a:rPr lang="en-US" dirty="0">
                <a:ea typeface="Calibri" panose="020F0502020204030204"/>
                <a:cs typeface="Calibri" panose="020F0502020204030204"/>
              </a:rPr>
              <a:t>Subsystem design</a:t>
            </a:r>
          </a:p>
          <a:p>
            <a:pPr marL="185749" indent="-185749">
              <a:buFont typeface="Arial"/>
              <a:buChar char="•"/>
            </a:pPr>
            <a:r>
              <a:rPr lang="en-US" dirty="0">
                <a:ea typeface="Calibri" panose="020F0502020204030204"/>
                <a:cs typeface="Calibri" panose="020F0502020204030204"/>
              </a:rPr>
              <a:t>Subsystem interaction analysis</a:t>
            </a:r>
          </a:p>
          <a:p>
            <a:pPr marL="185749" indent="-185749">
              <a:buFont typeface="Arial"/>
              <a:buChar char="•"/>
            </a:pPr>
            <a:r>
              <a:rPr lang="en-US" dirty="0">
                <a:ea typeface="Calibri" panose="020F0502020204030204"/>
                <a:cs typeface="Calibri" panose="020F0502020204030204"/>
              </a:rPr>
              <a:t>Control calibration &amp; validation thanks to real-time compatible model</a:t>
            </a:r>
          </a:p>
          <a:p>
            <a:pPr marL="185749" indent="-185749">
              <a:buFont typeface="Arial"/>
              <a:buChar char="•"/>
            </a:pPr>
            <a:r>
              <a:rPr lang="en-US" dirty="0">
                <a:ea typeface="Calibri" panose="020F0502020204030204"/>
                <a:cs typeface="Calibri" panose="020F0502020204030204"/>
              </a:rPr>
              <a:t>Upscaling to regional aircraft &amp; mini-liner (CS23&amp; CS25), meanwhile the baseline model is focusing on a ground demonstrator</a:t>
            </a:r>
          </a:p>
          <a:p>
            <a:endParaRPr lang="en-US" dirty="0">
              <a:ea typeface="Calibri" panose="020F0502020204030204"/>
              <a:cs typeface="Calibri" panose="020F0502020204030204"/>
            </a:endParaRPr>
          </a:p>
          <a:p>
            <a:endParaRPr lang="en-US" dirty="0">
              <a:ea typeface="Calibri" panose="020F0502020204030204"/>
              <a:cs typeface="Calibri" panose="020F0502020204030204"/>
            </a:endParaRPr>
          </a:p>
          <a:p>
            <a:r>
              <a:rPr lang="en-US" dirty="0"/>
              <a:t>Let’s start with a review of all subsystem, necessary to have a complete </a:t>
            </a:r>
            <a:r>
              <a:rPr lang="en-US" dirty="0" err="1"/>
              <a:t>Fuell</a:t>
            </a:r>
            <a:r>
              <a:rPr lang="en-US" dirty="0"/>
              <a:t> Cell system.</a:t>
            </a:r>
          </a:p>
        </p:txBody>
      </p:sp>
      <p:sp>
        <p:nvSpPr>
          <p:cNvPr id="4" name="Slide Number Placeholder 3">
            <a:extLst>
              <a:ext uri="{FF2B5EF4-FFF2-40B4-BE49-F238E27FC236}">
                <a16:creationId xmlns:a16="http://schemas.microsoft.com/office/drawing/2014/main" id="{F00DE952-6463-D287-BEFA-518060F5480E}"/>
              </a:ext>
            </a:extLst>
          </p:cNvPr>
          <p:cNvSpPr>
            <a:spLocks noGrp="1"/>
          </p:cNvSpPr>
          <p:nvPr>
            <p:ph type="sldNum" sz="quarter" idx="5"/>
          </p:nvPr>
        </p:nvSpPr>
        <p:spPr/>
        <p:txBody>
          <a:bodyPr/>
          <a:lstStyle/>
          <a:p>
            <a:fld id="{232C0381-029B-4E2C-917B-93FFC8397AA0}" type="slidenum">
              <a:rPr lang="en-US" smtClean="0"/>
              <a:t>5</a:t>
            </a:fld>
            <a:endParaRPr lang="en-US"/>
          </a:p>
        </p:txBody>
      </p:sp>
    </p:spTree>
    <p:extLst>
      <p:ext uri="{BB962C8B-B14F-4D97-AF65-F5344CB8AC3E}">
        <p14:creationId xmlns:p14="http://schemas.microsoft.com/office/powerpoint/2010/main" val="3596768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heart of the system is composed by the cell stacks. They are provided by Powercell. </a:t>
            </a:r>
          </a:p>
          <a:p>
            <a:r>
              <a:rPr lang="en-US">
                <a:ea typeface="Calibri"/>
                <a:cs typeface="Calibri"/>
              </a:rPr>
              <a:t>Indeed this component being multi-physics, this component must be connected to others subsystems that will be described just after. </a:t>
            </a:r>
          </a:p>
          <a:p>
            <a:r>
              <a:rPr lang="en-US">
                <a:ea typeface="Calibri"/>
                <a:cs typeface="Calibri"/>
              </a:rPr>
              <a:t>A lot of variables must be controlled to ensure reliability and performance:</a:t>
            </a:r>
          </a:p>
          <a:p>
            <a:pPr marL="185749" indent="-185749">
              <a:buFont typeface="Arial"/>
              <a:buChar char="•"/>
            </a:pPr>
            <a:r>
              <a:rPr lang="en-US">
                <a:ea typeface="Calibri"/>
                <a:cs typeface="Calibri"/>
              </a:rPr>
              <a:t>Pressure </a:t>
            </a:r>
          </a:p>
          <a:p>
            <a:pPr marL="185749" indent="-185749">
              <a:buFont typeface="Arial"/>
              <a:buChar char="•"/>
            </a:pPr>
            <a:r>
              <a:rPr lang="en-US">
                <a:ea typeface="Calibri"/>
                <a:cs typeface="Calibri"/>
              </a:rPr>
              <a:t>Temperature</a:t>
            </a:r>
          </a:p>
          <a:p>
            <a:pPr marL="185749" indent="-185749">
              <a:buFont typeface="Arial"/>
              <a:buChar char="•"/>
            </a:pPr>
            <a:r>
              <a:rPr lang="en-US">
                <a:ea typeface="Calibri"/>
                <a:cs typeface="Calibri"/>
              </a:rPr>
              <a:t>O2 &amp; H2 mass flow rate</a:t>
            </a:r>
          </a:p>
          <a:p>
            <a:pPr marL="185749" indent="-185749">
              <a:buFont typeface="Arial"/>
              <a:buChar char="•"/>
            </a:pPr>
            <a:r>
              <a:rPr lang="en-US">
                <a:ea typeface="Calibri"/>
                <a:cs typeface="Calibri"/>
              </a:rPr>
              <a:t>Voltage...</a:t>
            </a:r>
          </a:p>
        </p:txBody>
      </p:sp>
      <p:sp>
        <p:nvSpPr>
          <p:cNvPr id="4" name="Slide Number Placeholder 3"/>
          <p:cNvSpPr>
            <a:spLocks noGrp="1"/>
          </p:cNvSpPr>
          <p:nvPr>
            <p:ph type="sldNum" sz="quarter" idx="5"/>
          </p:nvPr>
        </p:nvSpPr>
        <p:spPr/>
        <p:txBody>
          <a:bodyPr/>
          <a:lstStyle/>
          <a:p>
            <a:fld id="{232C0381-029B-4E2C-917B-93FFC8397AA0}" type="slidenum">
              <a:rPr lang="en-US" smtClean="0"/>
              <a:t>6</a:t>
            </a:fld>
            <a:endParaRPr lang="en-US"/>
          </a:p>
        </p:txBody>
      </p:sp>
    </p:spTree>
    <p:extLst>
      <p:ext uri="{BB962C8B-B14F-4D97-AF65-F5344CB8AC3E}">
        <p14:creationId xmlns:p14="http://schemas.microsoft.com/office/powerpoint/2010/main" val="339411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E8E02-9ED2-BF27-3068-D65725D5AB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9A67C3-C01E-B565-9CC4-650E6CB8D3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99E37F-3760-C06A-928E-49E3B39013D9}"/>
              </a:ext>
            </a:extLst>
          </p:cNvPr>
          <p:cNvSpPr>
            <a:spLocks noGrp="1"/>
          </p:cNvSpPr>
          <p:nvPr>
            <p:ph type="body" idx="1"/>
          </p:nvPr>
        </p:nvSpPr>
        <p:spPr/>
        <p:txBody>
          <a:bodyPr/>
          <a:lstStyle/>
          <a:p>
            <a:r>
              <a:rPr lang="en-US">
                <a:ea typeface="Calibri"/>
                <a:cs typeface="Calibri"/>
              </a:rPr>
              <a:t>Then these previous cells must be fed by gases:</a:t>
            </a:r>
            <a:endParaRPr lang="en-US"/>
          </a:p>
          <a:p>
            <a:pPr marL="185749" indent="-185749">
              <a:buFont typeface="Arial"/>
              <a:buChar char="•"/>
            </a:pPr>
            <a:r>
              <a:rPr lang="en-US">
                <a:ea typeface="Calibri"/>
                <a:cs typeface="Calibri"/>
              </a:rPr>
              <a:t>O2 from air line in one hand</a:t>
            </a:r>
          </a:p>
          <a:p>
            <a:pPr marL="681079" lvl="1" indent="-185749">
              <a:buFont typeface="Courier New"/>
              <a:buChar char="o"/>
            </a:pPr>
            <a:r>
              <a:rPr lang="en-US">
                <a:ea typeface="Calibri"/>
                <a:cs typeface="Calibri"/>
              </a:rPr>
              <a:t>Insuring right pressure, temperature and mass flow rate thanks to compressors and heat exchangers</a:t>
            </a:r>
          </a:p>
          <a:p>
            <a:pPr marL="185749" indent="-185749">
              <a:buFont typeface="Arial"/>
              <a:buChar char="•"/>
            </a:pPr>
            <a:r>
              <a:rPr lang="en-US">
                <a:ea typeface="Calibri"/>
                <a:cs typeface="Calibri"/>
              </a:rPr>
              <a:t>H2 from hydrogen line</a:t>
            </a:r>
          </a:p>
          <a:p>
            <a:pPr marL="681079" lvl="1" indent="-185749">
              <a:buFont typeface="Courier New"/>
              <a:buChar char="o"/>
            </a:pPr>
            <a:r>
              <a:rPr lang="en-US">
                <a:ea typeface="Calibri"/>
                <a:cs typeface="Calibri"/>
              </a:rPr>
              <a:t>This subsystem is split in two parts </a:t>
            </a:r>
          </a:p>
          <a:p>
            <a:pPr marL="1176410" lvl="2" indent="-185749">
              <a:buFont typeface="Wingdings"/>
              <a:buChar char="§"/>
            </a:pPr>
            <a:r>
              <a:rPr lang="en-US">
                <a:ea typeface="Calibri"/>
                <a:cs typeface="Calibri"/>
              </a:rPr>
              <a:t>Liquid at first from cryogenic tank</a:t>
            </a:r>
          </a:p>
          <a:p>
            <a:pPr marL="1176410" lvl="2" indent="-185749">
              <a:buFont typeface="Wingdings"/>
              <a:buChar char="§"/>
            </a:pPr>
            <a:r>
              <a:rPr lang="en-US">
                <a:ea typeface="Calibri"/>
                <a:cs typeface="Calibri"/>
              </a:rPr>
              <a:t>Gaseous then at fuel cell inlets  after flowing through a vaporizer</a:t>
            </a:r>
          </a:p>
        </p:txBody>
      </p:sp>
      <p:sp>
        <p:nvSpPr>
          <p:cNvPr id="4" name="Slide Number Placeholder 3">
            <a:extLst>
              <a:ext uri="{FF2B5EF4-FFF2-40B4-BE49-F238E27FC236}">
                <a16:creationId xmlns:a16="http://schemas.microsoft.com/office/drawing/2014/main" id="{3CA58413-B9B5-B509-29BE-2BD687345EEC}"/>
              </a:ext>
            </a:extLst>
          </p:cNvPr>
          <p:cNvSpPr>
            <a:spLocks noGrp="1"/>
          </p:cNvSpPr>
          <p:nvPr>
            <p:ph type="sldNum" sz="quarter" idx="5"/>
          </p:nvPr>
        </p:nvSpPr>
        <p:spPr/>
        <p:txBody>
          <a:bodyPr/>
          <a:lstStyle/>
          <a:p>
            <a:fld id="{232C0381-029B-4E2C-917B-93FFC8397AA0}" type="slidenum">
              <a:rPr lang="en-US" smtClean="0"/>
              <a:t>7</a:t>
            </a:fld>
            <a:endParaRPr lang="en-US"/>
          </a:p>
        </p:txBody>
      </p:sp>
    </p:spTree>
    <p:extLst>
      <p:ext uri="{BB962C8B-B14F-4D97-AF65-F5344CB8AC3E}">
        <p14:creationId xmlns:p14="http://schemas.microsoft.com/office/powerpoint/2010/main" val="4045974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A5B39-A450-D0B1-1CF3-909B36323F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C5768B-33E1-284F-CA76-C80CD54154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9C25BE-7050-4679-FE69-BF287336A88E}"/>
              </a:ext>
            </a:extLst>
          </p:cNvPr>
          <p:cNvSpPr>
            <a:spLocks noGrp="1"/>
          </p:cNvSpPr>
          <p:nvPr>
            <p:ph type="body" idx="1"/>
          </p:nvPr>
        </p:nvSpPr>
        <p:spPr/>
        <p:txBody>
          <a:bodyPr/>
          <a:lstStyle/>
          <a:p>
            <a:r>
              <a:rPr lang="en-US">
                <a:ea typeface="Calibri"/>
                <a:cs typeface="Calibri"/>
              </a:rPr>
              <a:t>Then these previous cells must be fed by gases:</a:t>
            </a:r>
            <a:endParaRPr lang="en-US"/>
          </a:p>
          <a:p>
            <a:pPr marL="185749" indent="-185749">
              <a:buFont typeface="Arial"/>
              <a:buChar char="•"/>
            </a:pPr>
            <a:r>
              <a:rPr lang="en-US">
                <a:ea typeface="Calibri"/>
                <a:cs typeface="Calibri"/>
              </a:rPr>
              <a:t>O2 from air line in one hand</a:t>
            </a:r>
          </a:p>
          <a:p>
            <a:pPr marL="681079" lvl="1" indent="-185749">
              <a:buFont typeface="Courier New"/>
              <a:buChar char="o"/>
            </a:pPr>
            <a:r>
              <a:rPr lang="en-US">
                <a:ea typeface="Calibri"/>
                <a:cs typeface="Calibri"/>
              </a:rPr>
              <a:t>Insuring right pressure, temperature and mass flow rate thanks to compressors and heat exchangers</a:t>
            </a:r>
          </a:p>
          <a:p>
            <a:pPr marL="185749" indent="-185749">
              <a:buFont typeface="Arial"/>
              <a:buChar char="•"/>
            </a:pPr>
            <a:r>
              <a:rPr lang="en-US">
                <a:ea typeface="Calibri"/>
                <a:cs typeface="Calibri"/>
              </a:rPr>
              <a:t>H2 from hydrogen line</a:t>
            </a:r>
          </a:p>
          <a:p>
            <a:pPr marL="681079" lvl="1" indent="-185749">
              <a:buFont typeface="Courier New"/>
              <a:buChar char="o"/>
            </a:pPr>
            <a:r>
              <a:rPr lang="en-US">
                <a:ea typeface="Calibri"/>
                <a:cs typeface="Calibri"/>
              </a:rPr>
              <a:t>This subsystem is split in two parts </a:t>
            </a:r>
          </a:p>
          <a:p>
            <a:pPr marL="1176410" lvl="2" indent="-185749">
              <a:buFont typeface="Wingdings"/>
              <a:buChar char="§"/>
            </a:pPr>
            <a:r>
              <a:rPr lang="en-US">
                <a:ea typeface="Calibri"/>
                <a:cs typeface="Calibri"/>
              </a:rPr>
              <a:t>Liquid at first from cryogenic tank</a:t>
            </a:r>
          </a:p>
          <a:p>
            <a:pPr marL="1176410" lvl="2" indent="-185749">
              <a:buFont typeface="Wingdings"/>
              <a:buChar char="§"/>
            </a:pPr>
            <a:r>
              <a:rPr lang="en-US">
                <a:ea typeface="Calibri"/>
                <a:cs typeface="Calibri"/>
              </a:rPr>
              <a:t>Gaseous then at fuel cell inlets  after flowing through a vaporizer</a:t>
            </a:r>
          </a:p>
        </p:txBody>
      </p:sp>
      <p:sp>
        <p:nvSpPr>
          <p:cNvPr id="4" name="Slide Number Placeholder 3">
            <a:extLst>
              <a:ext uri="{FF2B5EF4-FFF2-40B4-BE49-F238E27FC236}">
                <a16:creationId xmlns:a16="http://schemas.microsoft.com/office/drawing/2014/main" id="{79F70FF2-2C69-C879-600E-B41BFE02B829}"/>
              </a:ext>
            </a:extLst>
          </p:cNvPr>
          <p:cNvSpPr>
            <a:spLocks noGrp="1"/>
          </p:cNvSpPr>
          <p:nvPr>
            <p:ph type="sldNum" sz="quarter" idx="5"/>
          </p:nvPr>
        </p:nvSpPr>
        <p:spPr/>
        <p:txBody>
          <a:bodyPr/>
          <a:lstStyle/>
          <a:p>
            <a:fld id="{232C0381-029B-4E2C-917B-93FFC8397AA0}" type="slidenum">
              <a:rPr lang="en-US" smtClean="0"/>
              <a:t>8</a:t>
            </a:fld>
            <a:endParaRPr lang="en-US"/>
          </a:p>
        </p:txBody>
      </p:sp>
    </p:spTree>
    <p:extLst>
      <p:ext uri="{BB962C8B-B14F-4D97-AF65-F5344CB8AC3E}">
        <p14:creationId xmlns:p14="http://schemas.microsoft.com/office/powerpoint/2010/main" val="733813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thermal management is a key subsystem, because almost 40% of the power is transferred to the thermal management, especially if a 60% overall efficiency is achieved:</a:t>
            </a:r>
          </a:p>
          <a:p>
            <a:pPr marL="185749" indent="-185749">
              <a:buFont typeface="Arial"/>
              <a:buChar char="•"/>
            </a:pPr>
            <a:r>
              <a:rPr lang="en-US" dirty="0">
                <a:cs typeface="Calibri"/>
              </a:rPr>
              <a:t>The fuel cell must work in different complex scenario</a:t>
            </a:r>
          </a:p>
          <a:p>
            <a:pPr marL="681079" lvl="1" indent="-185749">
              <a:buFont typeface="Courier New"/>
              <a:buChar char="o"/>
            </a:pPr>
            <a:r>
              <a:rPr lang="en-US" dirty="0">
                <a:cs typeface="Calibri"/>
              </a:rPr>
              <a:t>From cold environment with low pressure </a:t>
            </a:r>
          </a:p>
          <a:p>
            <a:pPr marL="681079" lvl="1" indent="-185749">
              <a:buFont typeface="Courier New"/>
              <a:buChar char="o"/>
            </a:pPr>
            <a:r>
              <a:rPr lang="en-US" dirty="0">
                <a:cs typeface="Calibri"/>
              </a:rPr>
              <a:t>To high temperature on ground during summer, like during taxiing</a:t>
            </a:r>
          </a:p>
          <a:p>
            <a:pPr marL="185749" indent="-185749">
              <a:buFont typeface="Arial"/>
              <a:buChar char="•"/>
            </a:pPr>
            <a:r>
              <a:rPr lang="en-US" dirty="0">
                <a:cs typeface="Calibri"/>
              </a:rPr>
              <a:t>4 different cooling circuits</a:t>
            </a:r>
          </a:p>
          <a:p>
            <a:pPr marL="681079" lvl="1" indent="-185749">
              <a:buFont typeface="Courier New"/>
              <a:buChar char="o"/>
            </a:pPr>
            <a:r>
              <a:rPr lang="en-US" dirty="0">
                <a:cs typeface="Calibri"/>
              </a:rPr>
              <a:t>Fuel cell stacks</a:t>
            </a:r>
          </a:p>
          <a:p>
            <a:pPr marL="681079" lvl="1" indent="-185749">
              <a:buFont typeface="Courier New"/>
              <a:buChar char="o"/>
            </a:pPr>
            <a:r>
              <a:rPr lang="en-US" dirty="0">
                <a:cs typeface="Calibri"/>
              </a:rPr>
              <a:t>Battery</a:t>
            </a:r>
          </a:p>
          <a:p>
            <a:pPr marL="681079" lvl="1" indent="-185749">
              <a:buFont typeface="Courier New"/>
              <a:buChar char="o"/>
            </a:pPr>
            <a:r>
              <a:rPr lang="en-US" dirty="0">
                <a:cs typeface="Calibri"/>
              </a:rPr>
              <a:t>E-machine (oil &amp; coolant)</a:t>
            </a:r>
          </a:p>
          <a:p>
            <a:pPr marL="185749" indent="-185749">
              <a:buFont typeface="Arial"/>
              <a:buChar char="•"/>
            </a:pPr>
            <a:r>
              <a:rPr lang="en-US" dirty="0">
                <a:cs typeface="Calibri"/>
              </a:rPr>
              <a:t>optimized air duct to ensure reliable fuel cell system</a:t>
            </a:r>
          </a:p>
        </p:txBody>
      </p:sp>
      <p:sp>
        <p:nvSpPr>
          <p:cNvPr id="4" name="Slide Number Placeholder 3"/>
          <p:cNvSpPr>
            <a:spLocks noGrp="1"/>
          </p:cNvSpPr>
          <p:nvPr>
            <p:ph type="sldNum" sz="quarter" idx="5"/>
          </p:nvPr>
        </p:nvSpPr>
        <p:spPr/>
        <p:txBody>
          <a:bodyPr/>
          <a:lstStyle/>
          <a:p>
            <a:fld id="{232C0381-029B-4E2C-917B-93FFC8397AA0}" type="slidenum">
              <a:rPr lang="en-US" smtClean="0"/>
              <a:t>9</a:t>
            </a:fld>
            <a:endParaRPr lang="en-US"/>
          </a:p>
        </p:txBody>
      </p:sp>
    </p:spTree>
    <p:extLst>
      <p:ext uri="{BB962C8B-B14F-4D97-AF65-F5344CB8AC3E}">
        <p14:creationId xmlns:p14="http://schemas.microsoft.com/office/powerpoint/2010/main" val="80470729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jpeg"/><Relationship Id="rId1" Type="http://schemas.openxmlformats.org/officeDocument/2006/relationships/slideMaster" Target="../slideMasters/slideMaster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8371F2-1D84-4A6D-9D78-F872626A10C6}"/>
              </a:ext>
            </a:extLst>
          </p:cNvPr>
          <p:cNvPicPr>
            <a:picLocks noChangeAspect="1"/>
          </p:cNvPicPr>
          <p:nvPr userDrawn="1"/>
        </p:nvPicPr>
        <p:blipFill>
          <a:blip r:embed="rId2">
            <a:alphaModFix amt="50000"/>
            <a:extLst>
              <a:ext uri="{BEBA8EAE-BF5A-486C-A8C5-ECC9F3942E4B}">
                <a14:imgProps xmlns:a14="http://schemas.microsoft.com/office/drawing/2010/main">
                  <a14:imgLayer r:embed="rId3">
                    <a14:imgEffect>
                      <a14:artisticGlass scaling="29"/>
                    </a14:imgEffect>
                  </a14:imgLayer>
                </a14:imgProps>
              </a:ext>
              <a:ext uri="{28A0092B-C50C-407E-A947-70E740481C1C}">
                <a14:useLocalDpi xmlns:a14="http://schemas.microsoft.com/office/drawing/2010/main" val="0"/>
              </a:ext>
            </a:extLst>
          </a:blip>
          <a:srcRect t="33" b="33"/>
          <a:stretch/>
        </p:blipFill>
        <p:spPr bwMode="auto">
          <a:xfrm>
            <a:off x="0" y="5450"/>
            <a:ext cx="12192000" cy="4810930"/>
          </a:xfrm>
          <a:prstGeom prst="rect">
            <a:avLst/>
          </a:prstGeom>
          <a:noFill/>
          <a:ln>
            <a:noFill/>
          </a:ln>
          <a:extLst>
            <a:ext uri="{53640926-AAD7-44D8-BBD7-CCE9431645EC}">
              <a14:shadowObscured xmlns:a14="http://schemas.microsoft.com/office/drawing/2010/main"/>
            </a:ext>
          </a:extLst>
        </p:spPr>
      </p:pic>
      <p:sp>
        <p:nvSpPr>
          <p:cNvPr id="3" name="Subtitle 2">
            <a:extLst>
              <a:ext uri="{FF2B5EF4-FFF2-40B4-BE49-F238E27FC236}">
                <a16:creationId xmlns:a16="http://schemas.microsoft.com/office/drawing/2014/main" id="{1D72A981-9163-4A63-8703-6E8A5DB8B95F}"/>
              </a:ext>
            </a:extLst>
          </p:cNvPr>
          <p:cNvSpPr>
            <a:spLocks noGrp="1"/>
          </p:cNvSpPr>
          <p:nvPr>
            <p:ph type="subTitle" idx="1"/>
          </p:nvPr>
        </p:nvSpPr>
        <p:spPr>
          <a:xfrm>
            <a:off x="1524000" y="3421117"/>
            <a:ext cx="9144000" cy="939482"/>
          </a:xfrm>
          <a:prstGeom prst="rect">
            <a:avLst/>
          </a:prstGeom>
        </p:spPr>
        <p:txBody>
          <a:bodyPr>
            <a:normAutofit/>
          </a:bodyPr>
          <a:lstStyle>
            <a:lvl1pPr marL="0" indent="0" algn="ctr">
              <a:buNone/>
              <a:defRPr sz="2800" b="0" cap="sm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960F26E5-ED42-4006-9AFE-F31CFC1F6A30}"/>
              </a:ext>
            </a:extLst>
          </p:cNvPr>
          <p:cNvSpPr>
            <a:spLocks noGrp="1"/>
          </p:cNvSpPr>
          <p:nvPr>
            <p:ph type="ctrTitle" hasCustomPrompt="1"/>
          </p:nvPr>
        </p:nvSpPr>
        <p:spPr>
          <a:xfrm>
            <a:off x="378372" y="837127"/>
            <a:ext cx="11508828" cy="2152507"/>
          </a:xfrm>
          <a:prstGeom prst="rect">
            <a:avLst/>
          </a:prstGeom>
        </p:spPr>
        <p:txBody>
          <a:bodyPr anchor="b"/>
          <a:lstStyle>
            <a:lvl1pPr algn="ctr">
              <a:defRPr sz="6000" cap="small" baseline="0">
                <a:solidFill>
                  <a:schemeClr val="tx1"/>
                </a:solidFill>
              </a:defRPr>
            </a:lvl1pPr>
          </a:lstStyle>
          <a:p>
            <a:r>
              <a:rPr lang="en-US"/>
              <a:t>Add your title here</a:t>
            </a:r>
          </a:p>
        </p:txBody>
      </p:sp>
      <p:sp>
        <p:nvSpPr>
          <p:cNvPr id="11" name="Text Placeholder 10">
            <a:extLst>
              <a:ext uri="{FF2B5EF4-FFF2-40B4-BE49-F238E27FC236}">
                <a16:creationId xmlns:a16="http://schemas.microsoft.com/office/drawing/2014/main" id="{08EBF27A-872E-44F0-8021-EED604551520}"/>
              </a:ext>
            </a:extLst>
          </p:cNvPr>
          <p:cNvSpPr>
            <a:spLocks noGrp="1"/>
          </p:cNvSpPr>
          <p:nvPr>
            <p:ph type="body" sz="quarter" idx="11" hasCustomPrompt="1"/>
          </p:nvPr>
        </p:nvSpPr>
        <p:spPr>
          <a:xfrm>
            <a:off x="177800" y="5084466"/>
            <a:ext cx="5334000" cy="763675"/>
          </a:xfrm>
          <a:prstGeom prst="rect">
            <a:avLst/>
          </a:prstGeom>
        </p:spPr>
        <p:txBody>
          <a:bodyPr>
            <a:normAutofit/>
          </a:bodyPr>
          <a:lstStyle>
            <a:lvl1pPr marL="0" indent="0">
              <a:buNone/>
              <a:defRPr sz="2400" cap="small" baseline="0"/>
            </a:lvl1pPr>
          </a:lstStyle>
          <a:p>
            <a:pPr lvl="0"/>
            <a:r>
              <a:rPr lang="en-US"/>
              <a:t>Insert name(s)</a:t>
            </a:r>
          </a:p>
        </p:txBody>
      </p:sp>
      <p:sp>
        <p:nvSpPr>
          <p:cNvPr id="13" name="Text Placeholder 12">
            <a:extLst>
              <a:ext uri="{FF2B5EF4-FFF2-40B4-BE49-F238E27FC236}">
                <a16:creationId xmlns:a16="http://schemas.microsoft.com/office/drawing/2014/main" id="{144AA3EA-E8EF-457B-BC16-3A9A5837DC64}"/>
              </a:ext>
            </a:extLst>
          </p:cNvPr>
          <p:cNvSpPr>
            <a:spLocks noGrp="1"/>
          </p:cNvSpPr>
          <p:nvPr>
            <p:ph type="body" sz="quarter" idx="12" hasCustomPrompt="1"/>
          </p:nvPr>
        </p:nvSpPr>
        <p:spPr>
          <a:xfrm>
            <a:off x="193675" y="6140525"/>
            <a:ext cx="5349875" cy="461805"/>
          </a:xfrm>
          <a:prstGeom prst="rect">
            <a:avLst/>
          </a:prstGeom>
        </p:spPr>
        <p:txBody>
          <a:bodyPr>
            <a:normAutofit/>
          </a:bodyPr>
          <a:lstStyle>
            <a:lvl1pPr marL="0" indent="0">
              <a:buNone/>
              <a:defRPr sz="2400" cap="small" baseline="0"/>
            </a:lvl1pPr>
          </a:lstStyle>
          <a:p>
            <a:pPr lvl="0"/>
            <a:r>
              <a:rPr lang="en-US"/>
              <a:t>Insert date</a:t>
            </a:r>
          </a:p>
        </p:txBody>
      </p:sp>
      <p:pic>
        <p:nvPicPr>
          <p:cNvPr id="10" name="Graphic 9">
            <a:extLst>
              <a:ext uri="{FF2B5EF4-FFF2-40B4-BE49-F238E27FC236}">
                <a16:creationId xmlns:a16="http://schemas.microsoft.com/office/drawing/2014/main" id="{5BB522C2-213D-4441-9C69-7C4EDD01EA1F}"/>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50251" y="4828650"/>
            <a:ext cx="4263950" cy="1192223"/>
          </a:xfrm>
          <a:prstGeom prst="rect">
            <a:avLst/>
          </a:prstGeom>
        </p:spPr>
      </p:pic>
      <p:pic>
        <p:nvPicPr>
          <p:cNvPr id="12" name="Picture 11">
            <a:extLst>
              <a:ext uri="{FF2B5EF4-FFF2-40B4-BE49-F238E27FC236}">
                <a16:creationId xmlns:a16="http://schemas.microsoft.com/office/drawing/2014/main" id="{B4C2801F-75DA-4AE3-9474-7177D3E58F5C}"/>
              </a:ext>
            </a:extLst>
          </p:cNvPr>
          <p:cNvPicPr>
            <a:picLocks noChangeAspect="1"/>
          </p:cNvPicPr>
          <p:nvPr userDrawn="1"/>
        </p:nvPicPr>
        <p:blipFill>
          <a:blip r:embed="rId6"/>
          <a:stretch>
            <a:fillRect/>
          </a:stretch>
        </p:blipFill>
        <p:spPr>
          <a:xfrm>
            <a:off x="7750251" y="6140525"/>
            <a:ext cx="1347724" cy="530843"/>
          </a:xfrm>
          <a:prstGeom prst="rect">
            <a:avLst/>
          </a:prstGeom>
        </p:spPr>
      </p:pic>
      <p:pic>
        <p:nvPicPr>
          <p:cNvPr id="14" name="Picture 13" descr="Text&#10;&#10;Description automatically generated with low confidence">
            <a:extLst>
              <a:ext uri="{FF2B5EF4-FFF2-40B4-BE49-F238E27FC236}">
                <a16:creationId xmlns:a16="http://schemas.microsoft.com/office/drawing/2014/main" id="{E5191AEE-6284-43FE-8B5D-894E873B4F5F}"/>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9345283" y="6140525"/>
            <a:ext cx="2786332" cy="585129"/>
          </a:xfrm>
          <a:prstGeom prst="rect">
            <a:avLst/>
          </a:prstGeom>
        </p:spPr>
      </p:pic>
      <p:sp>
        <p:nvSpPr>
          <p:cNvPr id="15" name="Slide Number Placeholder 5">
            <a:extLst>
              <a:ext uri="{FF2B5EF4-FFF2-40B4-BE49-F238E27FC236}">
                <a16:creationId xmlns:a16="http://schemas.microsoft.com/office/drawing/2014/main" id="{54DA0C34-CDA6-4E78-A0AE-7B9BEFD2A09C}"/>
              </a:ext>
            </a:extLst>
          </p:cNvPr>
          <p:cNvSpPr txBox="1">
            <a:spLocks/>
          </p:cNvSpPr>
          <p:nvPr userDrawn="1"/>
        </p:nvSpPr>
        <p:spPr>
          <a:xfrm>
            <a:off x="0" y="6721982"/>
            <a:ext cx="12192000" cy="120427"/>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b="0" dirty="0">
                <a:effectLst/>
                <a:latin typeface="Calibri" panose="020F0502020204030204" pitchFamily="34" charset="0"/>
                <a:ea typeface="Calibri" panose="020F0502020204030204" pitchFamily="34" charset="0"/>
              </a:rPr>
              <a:t>Restricted - ©2023 by  Siemens &amp; Honeywell. All rights reserved.</a:t>
            </a:r>
            <a:endParaRPr lang="en-US" sz="900" b="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11006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FD193A8-F91A-4424-AE11-7C8E4076B2A2}"/>
              </a:ext>
            </a:extLst>
          </p:cNvPr>
          <p:cNvSpPr>
            <a:spLocks noGrp="1"/>
          </p:cNvSpPr>
          <p:nvPr>
            <p:ph type="pic" sz="quarter" idx="13"/>
          </p:nvPr>
        </p:nvSpPr>
        <p:spPr>
          <a:xfrm>
            <a:off x="6756399" y="-24939"/>
            <a:ext cx="5435601" cy="5997676"/>
          </a:xfrm>
          <a:blipFill dpi="0" rotWithShape="1">
            <a:blip r:embed="rId2">
              <a:extLst>
                <a:ext uri="{28A0092B-C50C-407E-A947-70E740481C1C}">
                  <a14:useLocalDpi xmlns:a14="http://schemas.microsoft.com/office/drawing/2010/main" val="0"/>
                </a:ext>
              </a:extLst>
            </a:blip>
            <a:srcRect/>
            <a:stretch>
              <a:fillRect t="-1" b="-1146"/>
            </a:stretch>
          </a:blipFill>
        </p:spPr>
        <p:txBody>
          <a:bodyPr/>
          <a:lstStyle/>
          <a:p>
            <a:endParaRPr lang="en-US"/>
          </a:p>
        </p:txBody>
      </p:sp>
      <p:sp>
        <p:nvSpPr>
          <p:cNvPr id="7" name="Title 1">
            <a:extLst>
              <a:ext uri="{FF2B5EF4-FFF2-40B4-BE49-F238E27FC236}">
                <a16:creationId xmlns:a16="http://schemas.microsoft.com/office/drawing/2014/main" id="{250FA46D-2CBF-4C52-AA4D-C762512C8E23}"/>
              </a:ext>
            </a:extLst>
          </p:cNvPr>
          <p:cNvSpPr>
            <a:spLocks noGrp="1"/>
          </p:cNvSpPr>
          <p:nvPr>
            <p:ph type="title" hasCustomPrompt="1"/>
          </p:nvPr>
        </p:nvSpPr>
        <p:spPr>
          <a:xfrm>
            <a:off x="190500" y="136525"/>
            <a:ext cx="6565900" cy="1114799"/>
          </a:xfrm>
        </p:spPr>
        <p:txBody>
          <a:bodyPr/>
          <a:lstStyle/>
          <a:p>
            <a:r>
              <a:rPr lang="en-US"/>
              <a:t>Click to edit TITLE</a:t>
            </a:r>
          </a:p>
        </p:txBody>
      </p:sp>
      <p:sp>
        <p:nvSpPr>
          <p:cNvPr id="8" name="Content Placeholder 2">
            <a:extLst>
              <a:ext uri="{FF2B5EF4-FFF2-40B4-BE49-F238E27FC236}">
                <a16:creationId xmlns:a16="http://schemas.microsoft.com/office/drawing/2014/main" id="{D518581B-FAD9-4D78-97D5-A045EAD934B7}"/>
              </a:ext>
            </a:extLst>
          </p:cNvPr>
          <p:cNvSpPr>
            <a:spLocks noGrp="1"/>
          </p:cNvSpPr>
          <p:nvPr>
            <p:ph idx="1" hasCustomPrompt="1"/>
          </p:nvPr>
        </p:nvSpPr>
        <p:spPr>
          <a:xfrm>
            <a:off x="190499" y="1431361"/>
            <a:ext cx="6565900" cy="4145191"/>
          </a:xfrm>
        </p:spPr>
        <p:txBody>
          <a:bodyPr/>
          <a:lstStyle/>
          <a:p>
            <a:pPr lvl="0"/>
            <a:r>
              <a:rPr lang="en-US"/>
              <a:t>Click to edit text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289289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EE699FC-96ED-4196-AD6B-AE9273E7F041}"/>
              </a:ext>
            </a:extLst>
          </p:cNvPr>
          <p:cNvSpPr>
            <a:spLocks noGrp="1"/>
          </p:cNvSpPr>
          <p:nvPr>
            <p:ph type="body" idx="1" hasCustomPrompt="1"/>
          </p:nvPr>
        </p:nvSpPr>
        <p:spPr>
          <a:xfrm>
            <a:off x="152401" y="1466243"/>
            <a:ext cx="5707626" cy="823912"/>
          </a:xfrm>
        </p:spPr>
        <p:txBody>
          <a:bodyPr anchor="b">
            <a:normAutofit/>
          </a:bodyPr>
          <a:lstStyle>
            <a:lvl1pPr marL="0" indent="0">
              <a:buNone/>
              <a:defRPr sz="2800" b="1" cap="sm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header</a:t>
            </a:r>
          </a:p>
        </p:txBody>
      </p:sp>
      <p:sp>
        <p:nvSpPr>
          <p:cNvPr id="4" name="Content Placeholder 3">
            <a:extLst>
              <a:ext uri="{FF2B5EF4-FFF2-40B4-BE49-F238E27FC236}">
                <a16:creationId xmlns:a16="http://schemas.microsoft.com/office/drawing/2014/main" id="{63E1F03A-CAF8-4501-922E-861D1A1C5E3B}"/>
              </a:ext>
            </a:extLst>
          </p:cNvPr>
          <p:cNvSpPr>
            <a:spLocks noGrp="1"/>
          </p:cNvSpPr>
          <p:nvPr>
            <p:ph sz="half" idx="2" hasCustomPrompt="1"/>
          </p:nvPr>
        </p:nvSpPr>
        <p:spPr>
          <a:xfrm>
            <a:off x="152400" y="2493090"/>
            <a:ext cx="5707627" cy="3288277"/>
          </a:xfrm>
        </p:spPr>
        <p:txBody>
          <a:bodyPr/>
          <a:lstStyle>
            <a:lvl1pPr>
              <a:defRPr sz="2600"/>
            </a:lvl1pPr>
          </a:lstStyle>
          <a:p>
            <a:pPr lvl="0"/>
            <a:r>
              <a:rPr lang="en-US"/>
              <a:t>Click to edit text</a:t>
            </a:r>
          </a:p>
          <a:p>
            <a:pPr lvl="1"/>
            <a:r>
              <a:rPr lang="en-US"/>
              <a:t>Second level</a:t>
            </a:r>
          </a:p>
          <a:p>
            <a:pPr lvl="2"/>
            <a:r>
              <a:rPr lang="en-US"/>
              <a:t>Third level</a:t>
            </a:r>
          </a:p>
          <a:p>
            <a:pPr lvl="3"/>
            <a:r>
              <a:rPr lang="en-US"/>
              <a:t>Fourth level</a:t>
            </a:r>
          </a:p>
        </p:txBody>
      </p:sp>
      <p:sp>
        <p:nvSpPr>
          <p:cNvPr id="5" name="Text Placeholder 4">
            <a:extLst>
              <a:ext uri="{FF2B5EF4-FFF2-40B4-BE49-F238E27FC236}">
                <a16:creationId xmlns:a16="http://schemas.microsoft.com/office/drawing/2014/main" id="{779D5708-A4F0-4FEC-870E-AAFE15A7F59B}"/>
              </a:ext>
            </a:extLst>
          </p:cNvPr>
          <p:cNvSpPr>
            <a:spLocks noGrp="1"/>
          </p:cNvSpPr>
          <p:nvPr>
            <p:ph type="body" sz="quarter" idx="3" hasCustomPrompt="1"/>
          </p:nvPr>
        </p:nvSpPr>
        <p:spPr>
          <a:xfrm>
            <a:off x="6002593" y="1466243"/>
            <a:ext cx="5707626" cy="823912"/>
          </a:xfrm>
        </p:spPr>
        <p:txBody>
          <a:bodyPr anchor="b">
            <a:normAutofit/>
          </a:bodyPr>
          <a:lstStyle>
            <a:lvl1pPr marL="0" indent="0">
              <a:buNone/>
              <a:defRPr sz="2800" b="1" cap="sm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header</a:t>
            </a:r>
          </a:p>
        </p:txBody>
      </p:sp>
      <p:sp>
        <p:nvSpPr>
          <p:cNvPr id="6" name="Content Placeholder 5">
            <a:extLst>
              <a:ext uri="{FF2B5EF4-FFF2-40B4-BE49-F238E27FC236}">
                <a16:creationId xmlns:a16="http://schemas.microsoft.com/office/drawing/2014/main" id="{C96B0F45-ECE3-403C-B05A-B1C53B3C12AE}"/>
              </a:ext>
            </a:extLst>
          </p:cNvPr>
          <p:cNvSpPr>
            <a:spLocks noGrp="1"/>
          </p:cNvSpPr>
          <p:nvPr>
            <p:ph sz="quarter" idx="4" hasCustomPrompt="1"/>
          </p:nvPr>
        </p:nvSpPr>
        <p:spPr>
          <a:xfrm>
            <a:off x="6002592" y="2493091"/>
            <a:ext cx="5707627" cy="3288277"/>
          </a:xfrm>
        </p:spPr>
        <p:txBody>
          <a:bodyPr/>
          <a:lstStyle>
            <a:lvl1pPr>
              <a:defRPr sz="2600"/>
            </a:lvl1pPr>
          </a:lstStyle>
          <a:p>
            <a:pPr lvl="0"/>
            <a:r>
              <a:rPr lang="en-US"/>
              <a:t>Click to edit text</a:t>
            </a:r>
          </a:p>
          <a:p>
            <a:pPr lvl="1"/>
            <a:r>
              <a:rPr lang="en-US"/>
              <a:t>Second level</a:t>
            </a:r>
          </a:p>
          <a:p>
            <a:pPr lvl="2"/>
            <a:r>
              <a:rPr lang="en-US"/>
              <a:t>Third level</a:t>
            </a:r>
          </a:p>
          <a:p>
            <a:pPr lvl="3"/>
            <a:r>
              <a:rPr lang="en-US"/>
              <a:t>Fourth level</a:t>
            </a:r>
          </a:p>
        </p:txBody>
      </p:sp>
      <p:sp>
        <p:nvSpPr>
          <p:cNvPr id="8" name="Slide Number Placeholder 5">
            <a:extLst>
              <a:ext uri="{FF2B5EF4-FFF2-40B4-BE49-F238E27FC236}">
                <a16:creationId xmlns:a16="http://schemas.microsoft.com/office/drawing/2014/main" id="{9B2E1D25-87B4-4E62-B351-438811E19DCB}"/>
              </a:ext>
            </a:extLst>
          </p:cNvPr>
          <p:cNvSpPr>
            <a:spLocks noGrp="1"/>
          </p:cNvSpPr>
          <p:nvPr>
            <p:ph type="sldNum" sz="quarter" idx="12"/>
          </p:nvPr>
        </p:nvSpPr>
        <p:spPr>
          <a:xfrm>
            <a:off x="11580084" y="86486"/>
            <a:ext cx="489994" cy="365125"/>
          </a:xfrm>
          <a:prstGeom prst="rect">
            <a:avLst/>
          </a:prstGeom>
        </p:spPr>
        <p:txBody>
          <a:bodyPr/>
          <a:lstStyle/>
          <a:p>
            <a:r>
              <a:rPr lang="en-US"/>
              <a:t>#</a:t>
            </a:r>
          </a:p>
        </p:txBody>
      </p:sp>
      <p:sp>
        <p:nvSpPr>
          <p:cNvPr id="9" name="Title Placeholder 1">
            <a:extLst>
              <a:ext uri="{FF2B5EF4-FFF2-40B4-BE49-F238E27FC236}">
                <a16:creationId xmlns:a16="http://schemas.microsoft.com/office/drawing/2014/main" id="{80465D2C-4AB7-43E1-884F-E8DBBE893754}"/>
              </a:ext>
            </a:extLst>
          </p:cNvPr>
          <p:cNvSpPr>
            <a:spLocks noGrp="1"/>
          </p:cNvSpPr>
          <p:nvPr>
            <p:ph type="title"/>
          </p:nvPr>
        </p:nvSpPr>
        <p:spPr>
          <a:xfrm>
            <a:off x="152400" y="136525"/>
            <a:ext cx="11557819" cy="1114799"/>
          </a:xfrm>
          <a:prstGeom prst="rect">
            <a:avLst/>
          </a:prstGeom>
        </p:spPr>
        <p:txBody>
          <a:bodyPr vert="horz" lIns="91440" tIns="45720" rIns="91440" bIns="45720" rtlCol="0" anchor="ctr">
            <a:normAutofit/>
          </a:bodyPr>
          <a:lstStyle/>
          <a:p>
            <a:r>
              <a:rPr lang="en-US"/>
              <a:t>Click to insert HEADER</a:t>
            </a:r>
          </a:p>
        </p:txBody>
      </p:sp>
    </p:spTree>
    <p:extLst>
      <p:ext uri="{BB962C8B-B14F-4D97-AF65-F5344CB8AC3E}">
        <p14:creationId xmlns:p14="http://schemas.microsoft.com/office/powerpoint/2010/main" val="2050873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Partners">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861485D-7C46-4CEF-BC9F-0D91C2DFD70C}"/>
              </a:ext>
            </a:extLst>
          </p:cNvPr>
          <p:cNvSpPr/>
          <p:nvPr userDrawn="1"/>
        </p:nvSpPr>
        <p:spPr>
          <a:xfrm>
            <a:off x="190919" y="200967"/>
            <a:ext cx="11793817" cy="552927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4">
            <a:extLst>
              <a:ext uri="{FF2B5EF4-FFF2-40B4-BE49-F238E27FC236}">
                <a16:creationId xmlns:a16="http://schemas.microsoft.com/office/drawing/2014/main" id="{60761E31-EC5D-4A35-B769-88A56189B11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56318" y="3067057"/>
            <a:ext cx="1846440" cy="64295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 TEST-FUCHS | TEST-FUCHS GmbH">
            <a:extLst>
              <a:ext uri="{FF2B5EF4-FFF2-40B4-BE49-F238E27FC236}">
                <a16:creationId xmlns:a16="http://schemas.microsoft.com/office/drawing/2014/main" id="{748FA6D4-4638-41B1-B77B-9DB93868CA32}"/>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086646" y="4802829"/>
            <a:ext cx="2147839" cy="3439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Universities – MSCA-ITN-EJD-ETUT">
            <a:extLst>
              <a:ext uri="{FF2B5EF4-FFF2-40B4-BE49-F238E27FC236}">
                <a16:creationId xmlns:a16="http://schemas.microsoft.com/office/drawing/2014/main" id="{91BAED03-C7C7-46E7-B283-3AE821EFCBD5}"/>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32105" b="34044"/>
          <a:stretch/>
        </p:blipFill>
        <p:spPr bwMode="auto">
          <a:xfrm>
            <a:off x="5019571" y="1634877"/>
            <a:ext cx="2195118" cy="74307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IRA">
            <a:extLst>
              <a:ext uri="{FF2B5EF4-FFF2-40B4-BE49-F238E27FC236}">
                <a16:creationId xmlns:a16="http://schemas.microsoft.com/office/drawing/2014/main" id="{C6F66BB9-0E30-4E90-B771-2561EE2113E5}"/>
              </a:ext>
            </a:extLst>
          </p:cNvPr>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a:stretch/>
        </p:blipFill>
        <p:spPr bwMode="auto">
          <a:xfrm>
            <a:off x="8957124" y="513563"/>
            <a:ext cx="1851428" cy="118573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CustomCells - BATTERIETAGUNG 2023">
            <a:extLst>
              <a:ext uri="{FF2B5EF4-FFF2-40B4-BE49-F238E27FC236}">
                <a16:creationId xmlns:a16="http://schemas.microsoft.com/office/drawing/2014/main" id="{4290DC72-5865-4B4E-A011-CFB203A4EA25}"/>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727947" y="1983060"/>
            <a:ext cx="2262793" cy="63808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University of Erlangen–Nuremberg - Wikipedia">
            <a:extLst>
              <a:ext uri="{FF2B5EF4-FFF2-40B4-BE49-F238E27FC236}">
                <a16:creationId xmlns:a16="http://schemas.microsoft.com/office/drawing/2014/main" id="{DB17D8E2-8189-42E7-8954-21E2EEE4092D}"/>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9350620" y="4010117"/>
            <a:ext cx="1266337" cy="126633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descr="Úvodní stránka | Honeywell, spol. s r.o.">
            <a:extLst>
              <a:ext uri="{FF2B5EF4-FFF2-40B4-BE49-F238E27FC236}">
                <a16:creationId xmlns:a16="http://schemas.microsoft.com/office/drawing/2014/main" id="{F76A2E38-73B7-4BDA-9ABD-1882C7E505D6}"/>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88865" y="745231"/>
            <a:ext cx="2445359" cy="66691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FEABFC4D-CBFF-4A22-9BC7-0D1F3DB435AF}"/>
              </a:ext>
            </a:extLst>
          </p:cNvPr>
          <p:cNvPicPr>
            <a:picLocks noChangeAspect="1"/>
          </p:cNvPicPr>
          <p:nvPr userDrawn="1"/>
        </p:nvPicPr>
        <p:blipFill>
          <a:blip r:embed="rId9"/>
          <a:stretch>
            <a:fillRect/>
          </a:stretch>
        </p:blipFill>
        <p:spPr>
          <a:xfrm>
            <a:off x="1441395" y="4011409"/>
            <a:ext cx="1483943" cy="929338"/>
          </a:xfrm>
          <a:prstGeom prst="rect">
            <a:avLst/>
          </a:prstGeom>
        </p:spPr>
      </p:pic>
      <p:pic>
        <p:nvPicPr>
          <p:cNvPr id="5" name="Picture 4">
            <a:extLst>
              <a:ext uri="{FF2B5EF4-FFF2-40B4-BE49-F238E27FC236}">
                <a16:creationId xmlns:a16="http://schemas.microsoft.com/office/drawing/2014/main" id="{82AE032E-BD11-40AD-8994-FB61651E0C1A}"/>
              </a:ext>
            </a:extLst>
          </p:cNvPr>
          <p:cNvPicPr>
            <a:picLocks noChangeAspect="1"/>
          </p:cNvPicPr>
          <p:nvPr userDrawn="1"/>
        </p:nvPicPr>
        <p:blipFill>
          <a:blip r:embed="rId10"/>
          <a:stretch>
            <a:fillRect/>
          </a:stretch>
        </p:blipFill>
        <p:spPr>
          <a:xfrm>
            <a:off x="694606" y="1710838"/>
            <a:ext cx="3152775" cy="1228725"/>
          </a:xfrm>
          <a:prstGeom prst="rect">
            <a:avLst/>
          </a:prstGeom>
        </p:spPr>
      </p:pic>
      <p:pic>
        <p:nvPicPr>
          <p:cNvPr id="7" name="Picture 6">
            <a:extLst>
              <a:ext uri="{FF2B5EF4-FFF2-40B4-BE49-F238E27FC236}">
                <a16:creationId xmlns:a16="http://schemas.microsoft.com/office/drawing/2014/main" id="{3A33F5E0-C9BF-4E56-B81D-64167B89987F}"/>
              </a:ext>
            </a:extLst>
          </p:cNvPr>
          <p:cNvPicPr>
            <a:picLocks noChangeAspect="1"/>
          </p:cNvPicPr>
          <p:nvPr userDrawn="1"/>
        </p:nvPicPr>
        <p:blipFill>
          <a:blip r:embed="rId11"/>
          <a:stretch>
            <a:fillRect/>
          </a:stretch>
        </p:blipFill>
        <p:spPr>
          <a:xfrm>
            <a:off x="5210866" y="2681480"/>
            <a:ext cx="1899401" cy="769774"/>
          </a:xfrm>
          <a:prstGeom prst="rect">
            <a:avLst/>
          </a:prstGeom>
        </p:spPr>
      </p:pic>
      <p:pic>
        <p:nvPicPr>
          <p:cNvPr id="13" name="Picture 12">
            <a:extLst>
              <a:ext uri="{FF2B5EF4-FFF2-40B4-BE49-F238E27FC236}">
                <a16:creationId xmlns:a16="http://schemas.microsoft.com/office/drawing/2014/main" id="{5CBEB7D1-146A-43C0-9776-3D62D004B025}"/>
              </a:ext>
            </a:extLst>
          </p:cNvPr>
          <p:cNvPicPr>
            <a:picLocks noChangeAspect="1"/>
          </p:cNvPicPr>
          <p:nvPr userDrawn="1"/>
        </p:nvPicPr>
        <p:blipFill>
          <a:blip r:embed="rId12"/>
          <a:stretch>
            <a:fillRect/>
          </a:stretch>
        </p:blipFill>
        <p:spPr>
          <a:xfrm>
            <a:off x="4557529" y="639956"/>
            <a:ext cx="2979767" cy="834637"/>
          </a:xfrm>
          <a:prstGeom prst="rect">
            <a:avLst/>
          </a:prstGeom>
        </p:spPr>
      </p:pic>
      <p:pic>
        <p:nvPicPr>
          <p:cNvPr id="23" name="Picture 22">
            <a:extLst>
              <a:ext uri="{FF2B5EF4-FFF2-40B4-BE49-F238E27FC236}">
                <a16:creationId xmlns:a16="http://schemas.microsoft.com/office/drawing/2014/main" id="{E94D91C8-15DA-4A66-ADE8-5E284FD5075C}"/>
              </a:ext>
            </a:extLst>
          </p:cNvPr>
          <p:cNvPicPr>
            <a:picLocks noChangeAspect="1"/>
          </p:cNvPicPr>
          <p:nvPr userDrawn="1"/>
        </p:nvPicPr>
        <p:blipFill>
          <a:blip r:embed="rId13"/>
          <a:stretch>
            <a:fillRect/>
          </a:stretch>
        </p:blipFill>
        <p:spPr>
          <a:xfrm>
            <a:off x="4894969" y="3777100"/>
            <a:ext cx="2531192" cy="500636"/>
          </a:xfrm>
          <a:prstGeom prst="rect">
            <a:avLst/>
          </a:prstGeom>
        </p:spPr>
      </p:pic>
      <p:pic>
        <p:nvPicPr>
          <p:cNvPr id="25" name="Picture 24" descr="Logo&#10;&#10;Description automatically generated">
            <a:extLst>
              <a:ext uri="{FF2B5EF4-FFF2-40B4-BE49-F238E27FC236}">
                <a16:creationId xmlns:a16="http://schemas.microsoft.com/office/drawing/2014/main" id="{D4440FAD-38C8-4EDA-9C35-9CC1470F47EE}"/>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8867328" y="2910385"/>
            <a:ext cx="2195288" cy="783202"/>
          </a:xfrm>
          <a:prstGeom prst="rect">
            <a:avLst/>
          </a:prstGeom>
        </p:spPr>
      </p:pic>
    </p:spTree>
    <p:extLst>
      <p:ext uri="{BB962C8B-B14F-4D97-AF65-F5344CB8AC3E}">
        <p14:creationId xmlns:p14="http://schemas.microsoft.com/office/powerpoint/2010/main" val="3132219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slid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176313-1A19-497F-8AB6-7363D050371E}"/>
              </a:ext>
            </a:extLst>
          </p:cNvPr>
          <p:cNvPicPr>
            <a:picLocks noChangeAspect="1"/>
          </p:cNvPicPr>
          <p:nvPr userDrawn="1"/>
        </p:nvPicPr>
        <p:blipFill>
          <a:blip r:embed="rId2">
            <a:alphaModFix amt="50000"/>
            <a:extLst>
              <a:ext uri="{BEBA8EAE-BF5A-486C-A8C5-ECC9F3942E4B}">
                <a14:imgProps xmlns:a14="http://schemas.microsoft.com/office/drawing/2010/main">
                  <a14:imgLayer r:embed="rId3">
                    <a14:imgEffect>
                      <a14:artisticGlass scaling="29"/>
                    </a14:imgEffect>
                  </a14:imgLayer>
                </a14:imgProps>
              </a:ext>
              <a:ext uri="{28A0092B-C50C-407E-A947-70E740481C1C}">
                <a14:useLocalDpi xmlns:a14="http://schemas.microsoft.com/office/drawing/2010/main" val="0"/>
              </a:ext>
            </a:extLst>
          </a:blip>
          <a:srcRect t="33" b="33"/>
          <a:stretch/>
        </p:blipFill>
        <p:spPr bwMode="auto">
          <a:xfrm>
            <a:off x="0" y="5450"/>
            <a:ext cx="12192000" cy="4810930"/>
          </a:xfrm>
          <a:prstGeom prst="rect">
            <a:avLst/>
          </a:prstGeom>
          <a:noFill/>
          <a:ln>
            <a:noFill/>
          </a:ln>
          <a:extLst>
            <a:ext uri="{53640926-AAD7-44D8-BBD7-CCE9431645EC}">
              <a14:shadowObscured xmlns:a14="http://schemas.microsoft.com/office/drawing/2010/main"/>
            </a:ext>
          </a:extLst>
        </p:spPr>
      </p:pic>
      <p:sp>
        <p:nvSpPr>
          <p:cNvPr id="3" name="Subtitle 2">
            <a:extLst>
              <a:ext uri="{FF2B5EF4-FFF2-40B4-BE49-F238E27FC236}">
                <a16:creationId xmlns:a16="http://schemas.microsoft.com/office/drawing/2014/main" id="{1D72A981-9163-4A63-8703-6E8A5DB8B95F}"/>
              </a:ext>
            </a:extLst>
          </p:cNvPr>
          <p:cNvSpPr>
            <a:spLocks noGrp="1"/>
          </p:cNvSpPr>
          <p:nvPr>
            <p:ph type="subTitle" idx="1" hasCustomPrompt="1"/>
          </p:nvPr>
        </p:nvSpPr>
        <p:spPr>
          <a:xfrm>
            <a:off x="1524000" y="3421117"/>
            <a:ext cx="9144000" cy="939482"/>
          </a:xfrm>
        </p:spPr>
        <p:txBody>
          <a:bodyPr>
            <a:normAutofit/>
          </a:bodyPr>
          <a:lstStyle>
            <a:lvl1pPr marL="0" indent="0" algn="ctr">
              <a:buNone/>
              <a:defRPr sz="2800" b="0" cap="sm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2" name="Title 1">
            <a:extLst>
              <a:ext uri="{FF2B5EF4-FFF2-40B4-BE49-F238E27FC236}">
                <a16:creationId xmlns:a16="http://schemas.microsoft.com/office/drawing/2014/main" id="{960F26E5-ED42-4006-9AFE-F31CFC1F6A30}"/>
              </a:ext>
            </a:extLst>
          </p:cNvPr>
          <p:cNvSpPr>
            <a:spLocks noGrp="1"/>
          </p:cNvSpPr>
          <p:nvPr>
            <p:ph type="ctrTitle" hasCustomPrompt="1"/>
          </p:nvPr>
        </p:nvSpPr>
        <p:spPr>
          <a:xfrm>
            <a:off x="378372" y="152401"/>
            <a:ext cx="11508828" cy="2692400"/>
          </a:xfrm>
        </p:spPr>
        <p:txBody>
          <a:bodyPr anchor="b"/>
          <a:lstStyle>
            <a:lvl1pPr algn="ctr">
              <a:defRPr sz="6000" cap="small" baseline="0">
                <a:solidFill>
                  <a:schemeClr val="tx1"/>
                </a:solidFill>
              </a:defRPr>
            </a:lvl1pPr>
          </a:lstStyle>
          <a:p>
            <a:r>
              <a:rPr lang="en-US"/>
              <a:t>Add your title here</a:t>
            </a:r>
          </a:p>
        </p:txBody>
      </p:sp>
      <p:sp>
        <p:nvSpPr>
          <p:cNvPr id="11" name="Text Placeholder 10">
            <a:extLst>
              <a:ext uri="{FF2B5EF4-FFF2-40B4-BE49-F238E27FC236}">
                <a16:creationId xmlns:a16="http://schemas.microsoft.com/office/drawing/2014/main" id="{08EBF27A-872E-44F0-8021-EED604551520}"/>
              </a:ext>
            </a:extLst>
          </p:cNvPr>
          <p:cNvSpPr>
            <a:spLocks noGrp="1"/>
          </p:cNvSpPr>
          <p:nvPr>
            <p:ph type="body" sz="quarter" idx="11" hasCustomPrompt="1"/>
          </p:nvPr>
        </p:nvSpPr>
        <p:spPr>
          <a:xfrm>
            <a:off x="177800" y="5084466"/>
            <a:ext cx="5334000" cy="763675"/>
          </a:xfrm>
        </p:spPr>
        <p:txBody>
          <a:bodyPr>
            <a:normAutofit/>
          </a:bodyPr>
          <a:lstStyle>
            <a:lvl1pPr marL="0" indent="0">
              <a:buNone/>
              <a:defRPr sz="2400" cap="small" baseline="0"/>
            </a:lvl1pPr>
          </a:lstStyle>
          <a:p>
            <a:pPr lvl="0"/>
            <a:r>
              <a:rPr lang="en-US"/>
              <a:t>Insert name(s)</a:t>
            </a:r>
          </a:p>
        </p:txBody>
      </p:sp>
      <p:sp>
        <p:nvSpPr>
          <p:cNvPr id="13" name="Text Placeholder 12">
            <a:extLst>
              <a:ext uri="{FF2B5EF4-FFF2-40B4-BE49-F238E27FC236}">
                <a16:creationId xmlns:a16="http://schemas.microsoft.com/office/drawing/2014/main" id="{144AA3EA-E8EF-457B-BC16-3A9A5837DC64}"/>
              </a:ext>
            </a:extLst>
          </p:cNvPr>
          <p:cNvSpPr>
            <a:spLocks noGrp="1"/>
          </p:cNvSpPr>
          <p:nvPr>
            <p:ph type="body" sz="quarter" idx="12" hasCustomPrompt="1"/>
          </p:nvPr>
        </p:nvSpPr>
        <p:spPr>
          <a:xfrm>
            <a:off x="193675" y="6140525"/>
            <a:ext cx="5349875" cy="461805"/>
          </a:xfrm>
        </p:spPr>
        <p:txBody>
          <a:bodyPr>
            <a:normAutofit/>
          </a:bodyPr>
          <a:lstStyle>
            <a:lvl1pPr marL="0" indent="0">
              <a:buNone/>
              <a:defRPr sz="2400" cap="small" baseline="0"/>
            </a:lvl1pPr>
          </a:lstStyle>
          <a:p>
            <a:pPr lvl="0"/>
            <a:r>
              <a:rPr lang="en-US"/>
              <a:t>Insert date</a:t>
            </a:r>
          </a:p>
        </p:txBody>
      </p:sp>
      <p:pic>
        <p:nvPicPr>
          <p:cNvPr id="10" name="Graphic 9">
            <a:extLst>
              <a:ext uri="{FF2B5EF4-FFF2-40B4-BE49-F238E27FC236}">
                <a16:creationId xmlns:a16="http://schemas.microsoft.com/office/drawing/2014/main" id="{0821B44A-3B4C-45F9-AF75-21E0B6B0A6C6}"/>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50251" y="4828650"/>
            <a:ext cx="4263950" cy="1192223"/>
          </a:xfrm>
          <a:prstGeom prst="rect">
            <a:avLst/>
          </a:prstGeom>
        </p:spPr>
      </p:pic>
      <p:pic>
        <p:nvPicPr>
          <p:cNvPr id="12" name="Picture 11">
            <a:extLst>
              <a:ext uri="{FF2B5EF4-FFF2-40B4-BE49-F238E27FC236}">
                <a16:creationId xmlns:a16="http://schemas.microsoft.com/office/drawing/2014/main" id="{F1FCB3BB-43C5-421F-AD13-B5D4751AE608}"/>
              </a:ext>
            </a:extLst>
          </p:cNvPr>
          <p:cNvPicPr>
            <a:picLocks noChangeAspect="1"/>
          </p:cNvPicPr>
          <p:nvPr userDrawn="1"/>
        </p:nvPicPr>
        <p:blipFill>
          <a:blip r:embed="rId6"/>
          <a:stretch>
            <a:fillRect/>
          </a:stretch>
        </p:blipFill>
        <p:spPr>
          <a:xfrm>
            <a:off x="7750251" y="6140525"/>
            <a:ext cx="1347724" cy="530843"/>
          </a:xfrm>
          <a:prstGeom prst="rect">
            <a:avLst/>
          </a:prstGeom>
        </p:spPr>
      </p:pic>
      <p:pic>
        <p:nvPicPr>
          <p:cNvPr id="14" name="Picture 13" descr="Text&#10;&#10;Description automatically generated with low confidence">
            <a:extLst>
              <a:ext uri="{FF2B5EF4-FFF2-40B4-BE49-F238E27FC236}">
                <a16:creationId xmlns:a16="http://schemas.microsoft.com/office/drawing/2014/main" id="{A8328989-98CE-4603-9143-A5EA8BEC7BEF}"/>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9345283" y="6140525"/>
            <a:ext cx="2786332" cy="585129"/>
          </a:xfrm>
          <a:prstGeom prst="rect">
            <a:avLst/>
          </a:prstGeom>
        </p:spPr>
      </p:pic>
      <p:sp>
        <p:nvSpPr>
          <p:cNvPr id="15" name="Slide Number Placeholder 5">
            <a:extLst>
              <a:ext uri="{FF2B5EF4-FFF2-40B4-BE49-F238E27FC236}">
                <a16:creationId xmlns:a16="http://schemas.microsoft.com/office/drawing/2014/main" id="{35F8361E-9947-48F7-9094-ED74708F1676}"/>
              </a:ext>
            </a:extLst>
          </p:cNvPr>
          <p:cNvSpPr txBox="1">
            <a:spLocks/>
          </p:cNvSpPr>
          <p:nvPr userDrawn="1"/>
        </p:nvSpPr>
        <p:spPr>
          <a:xfrm>
            <a:off x="0" y="6721982"/>
            <a:ext cx="12192000" cy="120427"/>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b="0" dirty="0">
                <a:effectLst/>
                <a:latin typeface="Calibri" panose="020F0502020204030204" pitchFamily="34" charset="0"/>
                <a:ea typeface="Calibri" panose="020F0502020204030204" pitchFamily="34" charset="0"/>
              </a:rPr>
              <a:t>Restricted - ©2024 by Siemens &amp; Honeywell. All rights reserved.</a:t>
            </a:r>
            <a:endParaRPr lang="en-US" sz="900" b="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528275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0A8FCF6-6B2F-4BB8-9729-474D21C94691}"/>
              </a:ext>
            </a:extLst>
          </p:cNvPr>
          <p:cNvPicPr>
            <a:picLocks noChangeAspect="1"/>
          </p:cNvPicPr>
          <p:nvPr userDrawn="1"/>
        </p:nvPicPr>
        <p:blipFill>
          <a:blip r:embed="rId2">
            <a:alphaModFix amt="50000"/>
            <a:extLst>
              <a:ext uri="{BEBA8EAE-BF5A-486C-A8C5-ECC9F3942E4B}">
                <a14:imgProps xmlns:a14="http://schemas.microsoft.com/office/drawing/2010/main">
                  <a14:imgLayer r:embed="rId3">
                    <a14:imgEffect>
                      <a14:artisticGlass scaling="29"/>
                    </a14:imgEffect>
                  </a14:imgLayer>
                </a14:imgProps>
              </a:ext>
              <a:ext uri="{28A0092B-C50C-407E-A947-70E740481C1C}">
                <a14:useLocalDpi xmlns:a14="http://schemas.microsoft.com/office/drawing/2010/main" val="0"/>
              </a:ext>
            </a:extLst>
          </a:blip>
          <a:srcRect t="33" b="33"/>
          <a:stretch/>
        </p:blipFill>
        <p:spPr bwMode="auto">
          <a:xfrm>
            <a:off x="0" y="5450"/>
            <a:ext cx="12192000" cy="4810930"/>
          </a:xfrm>
          <a:prstGeom prst="rect">
            <a:avLst/>
          </a:prstGeom>
          <a:noFill/>
          <a:ln>
            <a:noFill/>
          </a:ln>
          <a:extLst>
            <a:ext uri="{53640926-AAD7-44D8-BBD7-CCE9431645EC}">
              <a14:shadowObscured xmlns:a14="http://schemas.microsoft.com/office/drawing/2010/main"/>
            </a:ext>
          </a:extLst>
        </p:spPr>
      </p:pic>
      <p:pic>
        <p:nvPicPr>
          <p:cNvPr id="9" name="Graphic 8">
            <a:extLst>
              <a:ext uri="{FF2B5EF4-FFF2-40B4-BE49-F238E27FC236}">
                <a16:creationId xmlns:a16="http://schemas.microsoft.com/office/drawing/2014/main" id="{96E6DD5A-933D-4D59-9F57-759D38753EDF}"/>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50251" y="4828650"/>
            <a:ext cx="4263950" cy="1192223"/>
          </a:xfrm>
          <a:prstGeom prst="rect">
            <a:avLst/>
          </a:prstGeom>
        </p:spPr>
      </p:pic>
      <p:sp>
        <p:nvSpPr>
          <p:cNvPr id="3" name="Subtitle 2">
            <a:extLst>
              <a:ext uri="{FF2B5EF4-FFF2-40B4-BE49-F238E27FC236}">
                <a16:creationId xmlns:a16="http://schemas.microsoft.com/office/drawing/2014/main" id="{1D72A981-9163-4A63-8703-6E8A5DB8B95F}"/>
              </a:ext>
            </a:extLst>
          </p:cNvPr>
          <p:cNvSpPr>
            <a:spLocks noGrp="1"/>
          </p:cNvSpPr>
          <p:nvPr>
            <p:ph type="subTitle" idx="1" hasCustomPrompt="1"/>
          </p:nvPr>
        </p:nvSpPr>
        <p:spPr>
          <a:xfrm>
            <a:off x="1524000" y="3421117"/>
            <a:ext cx="9144000" cy="939482"/>
          </a:xfrm>
        </p:spPr>
        <p:txBody>
          <a:bodyPr>
            <a:normAutofit/>
          </a:bodyPr>
          <a:lstStyle>
            <a:lvl1pPr marL="0" indent="0" algn="ctr">
              <a:buNone/>
              <a:defRPr sz="2800" b="0" cap="sm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2" name="Title 1">
            <a:extLst>
              <a:ext uri="{FF2B5EF4-FFF2-40B4-BE49-F238E27FC236}">
                <a16:creationId xmlns:a16="http://schemas.microsoft.com/office/drawing/2014/main" id="{960F26E5-ED42-4006-9AFE-F31CFC1F6A30}"/>
              </a:ext>
            </a:extLst>
          </p:cNvPr>
          <p:cNvSpPr>
            <a:spLocks noGrp="1"/>
          </p:cNvSpPr>
          <p:nvPr>
            <p:ph type="ctrTitle" hasCustomPrompt="1"/>
          </p:nvPr>
        </p:nvSpPr>
        <p:spPr>
          <a:xfrm>
            <a:off x="378372" y="837127"/>
            <a:ext cx="11508828" cy="2152507"/>
          </a:xfrm>
        </p:spPr>
        <p:txBody>
          <a:bodyPr anchor="b"/>
          <a:lstStyle>
            <a:lvl1pPr algn="ctr">
              <a:defRPr sz="6000" cap="small" baseline="0">
                <a:solidFill>
                  <a:schemeClr val="tx1"/>
                </a:solidFill>
              </a:defRPr>
            </a:lvl1pPr>
          </a:lstStyle>
          <a:p>
            <a:r>
              <a:rPr lang="en-US"/>
              <a:t>Add your title here</a:t>
            </a:r>
          </a:p>
        </p:txBody>
      </p:sp>
      <p:sp>
        <p:nvSpPr>
          <p:cNvPr id="11" name="Text Placeholder 10">
            <a:extLst>
              <a:ext uri="{FF2B5EF4-FFF2-40B4-BE49-F238E27FC236}">
                <a16:creationId xmlns:a16="http://schemas.microsoft.com/office/drawing/2014/main" id="{08EBF27A-872E-44F0-8021-EED604551520}"/>
              </a:ext>
            </a:extLst>
          </p:cNvPr>
          <p:cNvSpPr>
            <a:spLocks noGrp="1"/>
          </p:cNvSpPr>
          <p:nvPr>
            <p:ph type="body" sz="quarter" idx="11" hasCustomPrompt="1"/>
          </p:nvPr>
        </p:nvSpPr>
        <p:spPr>
          <a:xfrm>
            <a:off x="177800" y="5084466"/>
            <a:ext cx="5334000" cy="763675"/>
          </a:xfrm>
        </p:spPr>
        <p:txBody>
          <a:bodyPr>
            <a:normAutofit/>
          </a:bodyPr>
          <a:lstStyle>
            <a:lvl1pPr marL="0" indent="0">
              <a:buNone/>
              <a:defRPr sz="2400" cap="small" baseline="0"/>
            </a:lvl1pPr>
          </a:lstStyle>
          <a:p>
            <a:pPr lvl="0"/>
            <a:r>
              <a:rPr lang="en-US"/>
              <a:t>Insert name(s)</a:t>
            </a:r>
          </a:p>
        </p:txBody>
      </p:sp>
      <p:sp>
        <p:nvSpPr>
          <p:cNvPr id="13" name="Text Placeholder 12">
            <a:extLst>
              <a:ext uri="{FF2B5EF4-FFF2-40B4-BE49-F238E27FC236}">
                <a16:creationId xmlns:a16="http://schemas.microsoft.com/office/drawing/2014/main" id="{144AA3EA-E8EF-457B-BC16-3A9A5837DC64}"/>
              </a:ext>
            </a:extLst>
          </p:cNvPr>
          <p:cNvSpPr>
            <a:spLocks noGrp="1"/>
          </p:cNvSpPr>
          <p:nvPr>
            <p:ph type="body" sz="quarter" idx="12" hasCustomPrompt="1"/>
          </p:nvPr>
        </p:nvSpPr>
        <p:spPr>
          <a:xfrm>
            <a:off x="193675" y="6140525"/>
            <a:ext cx="5349875" cy="461805"/>
          </a:xfrm>
        </p:spPr>
        <p:txBody>
          <a:bodyPr>
            <a:normAutofit/>
          </a:bodyPr>
          <a:lstStyle>
            <a:lvl1pPr marL="0" indent="0">
              <a:buNone/>
              <a:defRPr sz="2400" cap="small" baseline="0"/>
            </a:lvl1pPr>
          </a:lstStyle>
          <a:p>
            <a:pPr lvl="0"/>
            <a:r>
              <a:rPr lang="en-US"/>
              <a:t>Insert date</a:t>
            </a:r>
          </a:p>
        </p:txBody>
      </p:sp>
      <p:pic>
        <p:nvPicPr>
          <p:cNvPr id="10" name="Picture 9">
            <a:extLst>
              <a:ext uri="{FF2B5EF4-FFF2-40B4-BE49-F238E27FC236}">
                <a16:creationId xmlns:a16="http://schemas.microsoft.com/office/drawing/2014/main" id="{EB757E77-57B6-4502-8D80-F3ECDBEFE5E1}"/>
              </a:ext>
            </a:extLst>
          </p:cNvPr>
          <p:cNvPicPr>
            <a:picLocks noChangeAspect="1"/>
          </p:cNvPicPr>
          <p:nvPr userDrawn="1"/>
        </p:nvPicPr>
        <p:blipFill>
          <a:blip r:embed="rId6"/>
          <a:stretch>
            <a:fillRect/>
          </a:stretch>
        </p:blipFill>
        <p:spPr>
          <a:xfrm>
            <a:off x="7750251" y="6140525"/>
            <a:ext cx="1347724" cy="530843"/>
          </a:xfrm>
          <a:prstGeom prst="rect">
            <a:avLst/>
          </a:prstGeom>
        </p:spPr>
      </p:pic>
      <p:pic>
        <p:nvPicPr>
          <p:cNvPr id="12" name="Picture 11" descr="Text&#10;&#10;Description automatically generated with low confidence">
            <a:extLst>
              <a:ext uri="{FF2B5EF4-FFF2-40B4-BE49-F238E27FC236}">
                <a16:creationId xmlns:a16="http://schemas.microsoft.com/office/drawing/2014/main" id="{6F127830-13B1-4E64-A6DF-9649DBE6A8FF}"/>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9345283" y="6140525"/>
            <a:ext cx="2786332" cy="585129"/>
          </a:xfrm>
          <a:prstGeom prst="rect">
            <a:avLst/>
          </a:prstGeom>
        </p:spPr>
      </p:pic>
      <p:sp>
        <p:nvSpPr>
          <p:cNvPr id="14" name="Slide Number Placeholder 5">
            <a:extLst>
              <a:ext uri="{FF2B5EF4-FFF2-40B4-BE49-F238E27FC236}">
                <a16:creationId xmlns:a16="http://schemas.microsoft.com/office/drawing/2014/main" id="{F8415D42-DDEC-49D2-837E-8E98EB87889E}"/>
              </a:ext>
            </a:extLst>
          </p:cNvPr>
          <p:cNvSpPr txBox="1">
            <a:spLocks/>
          </p:cNvSpPr>
          <p:nvPr userDrawn="1"/>
        </p:nvSpPr>
        <p:spPr>
          <a:xfrm>
            <a:off x="0" y="6721982"/>
            <a:ext cx="12192000" cy="120427"/>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b="0">
                <a:effectLst/>
                <a:latin typeface="Calibri" panose="020F0502020204030204" pitchFamily="34" charset="0"/>
                <a:ea typeface="Calibri" panose="020F0502020204030204" pitchFamily="34" charset="0"/>
              </a:rPr>
              <a:t>[Partner] Unrestricted - ©2023 by [Partner Identification – Please update or remove]. All rights reserved.</a:t>
            </a:r>
            <a:endParaRPr lang="en-US" sz="900" b="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48046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FE4AD-D219-499D-9B0D-C447F046E97C}"/>
              </a:ext>
            </a:extLst>
          </p:cNvPr>
          <p:cNvSpPr>
            <a:spLocks noGrp="1"/>
          </p:cNvSpPr>
          <p:nvPr>
            <p:ph type="title" hasCustomPrompt="1"/>
          </p:nvPr>
        </p:nvSpPr>
        <p:spPr>
          <a:xfrm>
            <a:off x="4170067" y="3517900"/>
            <a:ext cx="6521380" cy="1114799"/>
          </a:xfrm>
        </p:spPr>
        <p:txBody>
          <a:bodyPr/>
          <a:lstStyle>
            <a:lvl1pPr>
              <a:defRPr/>
            </a:lvl1pPr>
          </a:lstStyle>
          <a:p>
            <a:r>
              <a:rPr lang="en-US"/>
              <a:t>SECTION TITLE</a:t>
            </a:r>
          </a:p>
        </p:txBody>
      </p:sp>
      <p:sp>
        <p:nvSpPr>
          <p:cNvPr id="7" name="Text Placeholder 6">
            <a:extLst>
              <a:ext uri="{FF2B5EF4-FFF2-40B4-BE49-F238E27FC236}">
                <a16:creationId xmlns:a16="http://schemas.microsoft.com/office/drawing/2014/main" id="{6EE941D6-CDBC-4CCA-89C1-233549EBA545}"/>
              </a:ext>
            </a:extLst>
          </p:cNvPr>
          <p:cNvSpPr>
            <a:spLocks noGrp="1"/>
          </p:cNvSpPr>
          <p:nvPr>
            <p:ph type="body" sz="quarter" idx="12" hasCustomPrompt="1"/>
          </p:nvPr>
        </p:nvSpPr>
        <p:spPr>
          <a:xfrm>
            <a:off x="523875" y="628650"/>
            <a:ext cx="3971925" cy="4438650"/>
          </a:xfrm>
        </p:spPr>
        <p:txBody>
          <a:bodyPr>
            <a:noAutofit/>
          </a:bodyPr>
          <a:lstStyle>
            <a:lvl1pPr marL="0" indent="0" algn="ctr">
              <a:buNone/>
              <a:defRPr sz="35000" b="1">
                <a:solidFill>
                  <a:schemeClr val="accent1"/>
                </a:solidFill>
              </a:defRPr>
            </a:lvl1pPr>
          </a:lstStyle>
          <a:p>
            <a:pPr lvl="0"/>
            <a:r>
              <a:rPr lang="en-US"/>
              <a:t>1</a:t>
            </a:r>
          </a:p>
        </p:txBody>
      </p:sp>
    </p:spTree>
    <p:extLst>
      <p:ext uri="{BB962C8B-B14F-4D97-AF65-F5344CB8AC3E}">
        <p14:creationId xmlns:p14="http://schemas.microsoft.com/office/powerpoint/2010/main" val="4138976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705D4-5150-4379-A697-123283402176}"/>
              </a:ext>
            </a:extLst>
          </p:cNvPr>
          <p:cNvSpPr>
            <a:spLocks noGrp="1"/>
          </p:cNvSpPr>
          <p:nvPr>
            <p:ph type="title" hasCustomPrompt="1"/>
          </p:nvPr>
        </p:nvSpPr>
        <p:spPr>
          <a:xfrm>
            <a:off x="190500" y="136525"/>
            <a:ext cx="6565900" cy="1114799"/>
          </a:xfrm>
        </p:spPr>
        <p:txBody>
          <a:bodyPr/>
          <a:lstStyle/>
          <a:p>
            <a:r>
              <a:rPr lang="en-US"/>
              <a:t>Click to edit TITLE</a:t>
            </a:r>
          </a:p>
        </p:txBody>
      </p:sp>
      <p:sp>
        <p:nvSpPr>
          <p:cNvPr id="3" name="Content Placeholder 2">
            <a:extLst>
              <a:ext uri="{FF2B5EF4-FFF2-40B4-BE49-F238E27FC236}">
                <a16:creationId xmlns:a16="http://schemas.microsoft.com/office/drawing/2014/main" id="{99F4D53A-66CD-45DC-AD88-704CB3C39E92}"/>
              </a:ext>
            </a:extLst>
          </p:cNvPr>
          <p:cNvSpPr>
            <a:spLocks noGrp="1"/>
          </p:cNvSpPr>
          <p:nvPr>
            <p:ph idx="1" hasCustomPrompt="1"/>
          </p:nvPr>
        </p:nvSpPr>
        <p:spPr>
          <a:xfrm>
            <a:off x="190499" y="1431361"/>
            <a:ext cx="6565900" cy="4145191"/>
          </a:xfrm>
        </p:spPr>
        <p:txBody>
          <a:bodyPr/>
          <a:lstStyle/>
          <a:p>
            <a:pPr lvl="0"/>
            <a:r>
              <a:rPr lang="en-US"/>
              <a:t>Click to edit text</a:t>
            </a:r>
          </a:p>
          <a:p>
            <a:pPr lvl="1"/>
            <a:r>
              <a:rPr lang="en-US"/>
              <a:t>Second level</a:t>
            </a:r>
          </a:p>
          <a:p>
            <a:pPr lvl="2"/>
            <a:r>
              <a:rPr lang="en-US"/>
              <a:t>Third level</a:t>
            </a:r>
          </a:p>
          <a:p>
            <a:pPr lvl="3"/>
            <a:r>
              <a:rPr lang="en-US"/>
              <a:t>Fourth level</a:t>
            </a:r>
          </a:p>
        </p:txBody>
      </p:sp>
      <p:sp>
        <p:nvSpPr>
          <p:cNvPr id="8" name="Picture Placeholder 7">
            <a:extLst>
              <a:ext uri="{FF2B5EF4-FFF2-40B4-BE49-F238E27FC236}">
                <a16:creationId xmlns:a16="http://schemas.microsoft.com/office/drawing/2014/main" id="{1EA781E6-4B2D-4022-ABA7-A2DFFDF9DF66}"/>
              </a:ext>
            </a:extLst>
          </p:cNvPr>
          <p:cNvSpPr>
            <a:spLocks noGrp="1"/>
          </p:cNvSpPr>
          <p:nvPr>
            <p:ph type="pic" sz="quarter" idx="13"/>
          </p:nvPr>
        </p:nvSpPr>
        <p:spPr>
          <a:xfrm>
            <a:off x="7083380" y="0"/>
            <a:ext cx="5108620" cy="5924281"/>
          </a:xfrm>
          <a:blipFill dpi="0" rotWithShape="1">
            <a:blip r:embed="rId2">
              <a:extLst>
                <a:ext uri="{28A0092B-C50C-407E-A947-70E740481C1C}">
                  <a14:useLocalDpi xmlns:a14="http://schemas.microsoft.com/office/drawing/2010/main" val="0"/>
                </a:ext>
              </a:extLst>
            </a:blip>
            <a:srcRect/>
            <a:tile tx="0" ty="0" sx="100000" sy="100000" flip="none" algn="tl"/>
          </a:blipFill>
        </p:spPr>
        <p:txBody>
          <a:bodyPr/>
          <a:lstStyle/>
          <a:p>
            <a:endParaRPr lang="en-US"/>
          </a:p>
        </p:txBody>
      </p:sp>
    </p:spTree>
    <p:extLst>
      <p:ext uri="{BB962C8B-B14F-4D97-AF65-F5344CB8AC3E}">
        <p14:creationId xmlns:p14="http://schemas.microsoft.com/office/powerpoint/2010/main" val="2349879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EE699FC-96ED-4196-AD6B-AE9273E7F041}"/>
              </a:ext>
            </a:extLst>
          </p:cNvPr>
          <p:cNvSpPr>
            <a:spLocks noGrp="1"/>
          </p:cNvSpPr>
          <p:nvPr>
            <p:ph type="body" idx="1" hasCustomPrompt="1"/>
          </p:nvPr>
        </p:nvSpPr>
        <p:spPr>
          <a:xfrm>
            <a:off x="152401" y="1466243"/>
            <a:ext cx="5707626" cy="823912"/>
          </a:xfrm>
        </p:spPr>
        <p:txBody>
          <a:bodyPr anchor="b">
            <a:normAutofit/>
          </a:bodyPr>
          <a:lstStyle>
            <a:lvl1pPr marL="0" indent="0">
              <a:buNone/>
              <a:defRPr sz="2800" b="1" cap="sm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header</a:t>
            </a:r>
          </a:p>
        </p:txBody>
      </p:sp>
      <p:sp>
        <p:nvSpPr>
          <p:cNvPr id="4" name="Content Placeholder 3">
            <a:extLst>
              <a:ext uri="{FF2B5EF4-FFF2-40B4-BE49-F238E27FC236}">
                <a16:creationId xmlns:a16="http://schemas.microsoft.com/office/drawing/2014/main" id="{63E1F03A-CAF8-4501-922E-861D1A1C5E3B}"/>
              </a:ext>
            </a:extLst>
          </p:cNvPr>
          <p:cNvSpPr>
            <a:spLocks noGrp="1"/>
          </p:cNvSpPr>
          <p:nvPr>
            <p:ph sz="half" idx="2" hasCustomPrompt="1"/>
          </p:nvPr>
        </p:nvSpPr>
        <p:spPr>
          <a:xfrm>
            <a:off x="152400" y="2493090"/>
            <a:ext cx="5707627" cy="3288277"/>
          </a:xfrm>
        </p:spPr>
        <p:txBody>
          <a:bodyPr/>
          <a:lstStyle>
            <a:lvl1pPr>
              <a:defRPr sz="2600"/>
            </a:lvl1pPr>
          </a:lstStyle>
          <a:p>
            <a:pPr lvl="0"/>
            <a:r>
              <a:rPr lang="en-US"/>
              <a:t>Click to edit text</a:t>
            </a:r>
          </a:p>
          <a:p>
            <a:pPr lvl="1"/>
            <a:r>
              <a:rPr lang="en-US"/>
              <a:t>Second level</a:t>
            </a:r>
          </a:p>
          <a:p>
            <a:pPr lvl="2"/>
            <a:r>
              <a:rPr lang="en-US"/>
              <a:t>Third level</a:t>
            </a:r>
          </a:p>
          <a:p>
            <a:pPr lvl="3"/>
            <a:r>
              <a:rPr lang="en-US"/>
              <a:t>Fourth level</a:t>
            </a:r>
          </a:p>
        </p:txBody>
      </p:sp>
      <p:sp>
        <p:nvSpPr>
          <p:cNvPr id="5" name="Text Placeholder 4">
            <a:extLst>
              <a:ext uri="{FF2B5EF4-FFF2-40B4-BE49-F238E27FC236}">
                <a16:creationId xmlns:a16="http://schemas.microsoft.com/office/drawing/2014/main" id="{779D5708-A4F0-4FEC-870E-AAFE15A7F59B}"/>
              </a:ext>
            </a:extLst>
          </p:cNvPr>
          <p:cNvSpPr>
            <a:spLocks noGrp="1"/>
          </p:cNvSpPr>
          <p:nvPr>
            <p:ph type="body" sz="quarter" idx="3" hasCustomPrompt="1"/>
          </p:nvPr>
        </p:nvSpPr>
        <p:spPr>
          <a:xfrm>
            <a:off x="6002593" y="1466243"/>
            <a:ext cx="5707626" cy="823912"/>
          </a:xfrm>
        </p:spPr>
        <p:txBody>
          <a:bodyPr anchor="b">
            <a:normAutofit/>
          </a:bodyPr>
          <a:lstStyle>
            <a:lvl1pPr marL="0" indent="0">
              <a:buNone/>
              <a:defRPr sz="2800" b="1" cap="sm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header</a:t>
            </a:r>
          </a:p>
        </p:txBody>
      </p:sp>
      <p:sp>
        <p:nvSpPr>
          <p:cNvPr id="6" name="Content Placeholder 5">
            <a:extLst>
              <a:ext uri="{FF2B5EF4-FFF2-40B4-BE49-F238E27FC236}">
                <a16:creationId xmlns:a16="http://schemas.microsoft.com/office/drawing/2014/main" id="{C96B0F45-ECE3-403C-B05A-B1C53B3C12AE}"/>
              </a:ext>
            </a:extLst>
          </p:cNvPr>
          <p:cNvSpPr>
            <a:spLocks noGrp="1"/>
          </p:cNvSpPr>
          <p:nvPr>
            <p:ph sz="quarter" idx="4" hasCustomPrompt="1"/>
          </p:nvPr>
        </p:nvSpPr>
        <p:spPr>
          <a:xfrm>
            <a:off x="6002592" y="2493091"/>
            <a:ext cx="5707627" cy="3288277"/>
          </a:xfrm>
        </p:spPr>
        <p:txBody>
          <a:bodyPr/>
          <a:lstStyle>
            <a:lvl1pPr>
              <a:defRPr sz="2600"/>
            </a:lvl1pPr>
          </a:lstStyle>
          <a:p>
            <a:pPr lvl="0"/>
            <a:r>
              <a:rPr lang="en-US"/>
              <a:t>Click to edit text</a:t>
            </a:r>
          </a:p>
          <a:p>
            <a:pPr lvl="1"/>
            <a:r>
              <a:rPr lang="en-US"/>
              <a:t>Second level</a:t>
            </a:r>
          </a:p>
          <a:p>
            <a:pPr lvl="2"/>
            <a:r>
              <a:rPr lang="en-US"/>
              <a:t>Third level</a:t>
            </a:r>
          </a:p>
          <a:p>
            <a:pPr lvl="3"/>
            <a:r>
              <a:rPr lang="en-US"/>
              <a:t>Fourth level</a:t>
            </a:r>
          </a:p>
        </p:txBody>
      </p:sp>
      <p:sp>
        <p:nvSpPr>
          <p:cNvPr id="8" name="Slide Number Placeholder 5">
            <a:extLst>
              <a:ext uri="{FF2B5EF4-FFF2-40B4-BE49-F238E27FC236}">
                <a16:creationId xmlns:a16="http://schemas.microsoft.com/office/drawing/2014/main" id="{9B2E1D25-87B4-4E62-B351-438811E19DCB}"/>
              </a:ext>
            </a:extLst>
          </p:cNvPr>
          <p:cNvSpPr>
            <a:spLocks noGrp="1"/>
          </p:cNvSpPr>
          <p:nvPr>
            <p:ph type="sldNum" sz="quarter" idx="12"/>
          </p:nvPr>
        </p:nvSpPr>
        <p:spPr>
          <a:xfrm>
            <a:off x="11580084" y="86486"/>
            <a:ext cx="489994" cy="365125"/>
          </a:xfrm>
          <a:prstGeom prst="rect">
            <a:avLst/>
          </a:prstGeom>
        </p:spPr>
        <p:txBody>
          <a:bodyPr/>
          <a:lstStyle/>
          <a:p>
            <a:r>
              <a:rPr lang="en-US"/>
              <a:t>#</a:t>
            </a:r>
          </a:p>
        </p:txBody>
      </p:sp>
      <p:sp>
        <p:nvSpPr>
          <p:cNvPr id="9" name="Title Placeholder 1">
            <a:extLst>
              <a:ext uri="{FF2B5EF4-FFF2-40B4-BE49-F238E27FC236}">
                <a16:creationId xmlns:a16="http://schemas.microsoft.com/office/drawing/2014/main" id="{80465D2C-4AB7-43E1-884F-E8DBBE893754}"/>
              </a:ext>
            </a:extLst>
          </p:cNvPr>
          <p:cNvSpPr>
            <a:spLocks noGrp="1"/>
          </p:cNvSpPr>
          <p:nvPr>
            <p:ph type="title"/>
          </p:nvPr>
        </p:nvSpPr>
        <p:spPr>
          <a:xfrm>
            <a:off x="152400" y="136525"/>
            <a:ext cx="11557819" cy="1114799"/>
          </a:xfrm>
          <a:prstGeom prst="rect">
            <a:avLst/>
          </a:prstGeom>
        </p:spPr>
        <p:txBody>
          <a:bodyPr vert="horz" lIns="91440" tIns="45720" rIns="91440" bIns="45720" rtlCol="0" anchor="ctr">
            <a:normAutofit/>
          </a:bodyPr>
          <a:lstStyle/>
          <a:p>
            <a:r>
              <a:rPr lang="en-US"/>
              <a:t>Click to insert HEADER</a:t>
            </a:r>
          </a:p>
        </p:txBody>
      </p:sp>
    </p:spTree>
    <p:extLst>
      <p:ext uri="{BB962C8B-B14F-4D97-AF65-F5344CB8AC3E}">
        <p14:creationId xmlns:p14="http://schemas.microsoft.com/office/powerpoint/2010/main" val="2569600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FE4AD-D219-499D-9B0D-C447F046E97C}"/>
              </a:ext>
            </a:extLst>
          </p:cNvPr>
          <p:cNvSpPr>
            <a:spLocks noGrp="1"/>
          </p:cNvSpPr>
          <p:nvPr>
            <p:ph type="title" hasCustomPrompt="1"/>
          </p:nvPr>
        </p:nvSpPr>
        <p:spPr>
          <a:xfrm>
            <a:off x="3629024" y="3517900"/>
            <a:ext cx="6010275" cy="1114799"/>
          </a:xfrm>
          <a:prstGeom prst="rect">
            <a:avLst/>
          </a:prstGeom>
        </p:spPr>
        <p:txBody>
          <a:bodyPr/>
          <a:lstStyle>
            <a:lvl1pPr>
              <a:defRPr/>
            </a:lvl1pPr>
          </a:lstStyle>
          <a:p>
            <a:r>
              <a:rPr lang="en-US"/>
              <a:t>SECTION TITLE</a:t>
            </a:r>
          </a:p>
        </p:txBody>
      </p:sp>
      <p:sp>
        <p:nvSpPr>
          <p:cNvPr id="7" name="Text Placeholder 6">
            <a:extLst>
              <a:ext uri="{FF2B5EF4-FFF2-40B4-BE49-F238E27FC236}">
                <a16:creationId xmlns:a16="http://schemas.microsoft.com/office/drawing/2014/main" id="{6EE941D6-CDBC-4CCA-89C1-233549EBA545}"/>
              </a:ext>
            </a:extLst>
          </p:cNvPr>
          <p:cNvSpPr>
            <a:spLocks noGrp="1"/>
          </p:cNvSpPr>
          <p:nvPr>
            <p:ph type="body" sz="quarter" idx="12" hasCustomPrompt="1"/>
          </p:nvPr>
        </p:nvSpPr>
        <p:spPr>
          <a:xfrm>
            <a:off x="523875" y="628650"/>
            <a:ext cx="3971925" cy="4438650"/>
          </a:xfrm>
          <a:prstGeom prst="rect">
            <a:avLst/>
          </a:prstGeom>
        </p:spPr>
        <p:txBody>
          <a:bodyPr>
            <a:noAutofit/>
          </a:bodyPr>
          <a:lstStyle>
            <a:lvl1pPr marL="0" indent="0" algn="ctr">
              <a:buNone/>
              <a:defRPr sz="35000" b="1">
                <a:solidFill>
                  <a:schemeClr val="accent2"/>
                </a:solidFill>
              </a:defRPr>
            </a:lvl1pPr>
          </a:lstStyle>
          <a:p>
            <a:pPr lvl="0"/>
            <a:r>
              <a:rPr lang="en-US"/>
              <a:t>1</a:t>
            </a:r>
          </a:p>
        </p:txBody>
      </p:sp>
    </p:spTree>
    <p:extLst>
      <p:ext uri="{BB962C8B-B14F-4D97-AF65-F5344CB8AC3E}">
        <p14:creationId xmlns:p14="http://schemas.microsoft.com/office/powerpoint/2010/main" val="1777515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n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705D4-5150-4379-A697-123283402176}"/>
              </a:ext>
            </a:extLst>
          </p:cNvPr>
          <p:cNvSpPr>
            <a:spLocks noGrp="1"/>
          </p:cNvSpPr>
          <p:nvPr>
            <p:ph type="title" hasCustomPrompt="1"/>
          </p:nvPr>
        </p:nvSpPr>
        <p:spPr/>
        <p:txBody>
          <a:bodyPr/>
          <a:lstStyle/>
          <a:p>
            <a:r>
              <a:rPr lang="en-US"/>
              <a:t>Click to edit TITLE</a:t>
            </a:r>
          </a:p>
        </p:txBody>
      </p:sp>
      <p:sp>
        <p:nvSpPr>
          <p:cNvPr id="3" name="Content Placeholder 2">
            <a:extLst>
              <a:ext uri="{FF2B5EF4-FFF2-40B4-BE49-F238E27FC236}">
                <a16:creationId xmlns:a16="http://schemas.microsoft.com/office/drawing/2014/main" id="{99F4D53A-66CD-45DC-AD88-704CB3C39E92}"/>
              </a:ext>
            </a:extLst>
          </p:cNvPr>
          <p:cNvSpPr>
            <a:spLocks noGrp="1"/>
          </p:cNvSpPr>
          <p:nvPr>
            <p:ph idx="1" hasCustomPrompt="1"/>
          </p:nvPr>
        </p:nvSpPr>
        <p:spPr/>
        <p:txBody>
          <a:bodyPr/>
          <a:lstStyle/>
          <a:p>
            <a:pPr lvl="0"/>
            <a:r>
              <a:rPr lang="en-US"/>
              <a:t>Click to edit text</a:t>
            </a:r>
          </a:p>
          <a:p>
            <a:pPr lvl="1"/>
            <a:r>
              <a:rPr lang="en-US"/>
              <a:t>Second level</a:t>
            </a:r>
          </a:p>
          <a:p>
            <a:pPr lvl="2"/>
            <a:r>
              <a:rPr lang="en-US"/>
              <a:t>Third level</a:t>
            </a:r>
          </a:p>
          <a:p>
            <a:pPr lvl="3"/>
            <a:r>
              <a:rPr lang="en-US"/>
              <a:t>Fourth level</a:t>
            </a:r>
          </a:p>
        </p:txBody>
      </p:sp>
      <p:sp>
        <p:nvSpPr>
          <p:cNvPr id="7" name="Slide Number Placeholder 5">
            <a:extLst>
              <a:ext uri="{FF2B5EF4-FFF2-40B4-BE49-F238E27FC236}">
                <a16:creationId xmlns:a16="http://schemas.microsoft.com/office/drawing/2014/main" id="{5461A0E2-3082-401E-8AA6-692060FD48C5}"/>
              </a:ext>
            </a:extLst>
          </p:cNvPr>
          <p:cNvSpPr>
            <a:spLocks noGrp="1"/>
          </p:cNvSpPr>
          <p:nvPr>
            <p:ph type="sldNum" sz="quarter" idx="12"/>
          </p:nvPr>
        </p:nvSpPr>
        <p:spPr>
          <a:xfrm>
            <a:off x="11580084" y="86486"/>
            <a:ext cx="489994" cy="365125"/>
          </a:xfrm>
          <a:prstGeom prst="rect">
            <a:avLst/>
          </a:prstGeom>
        </p:spPr>
        <p:txBody>
          <a:bodyPr/>
          <a:lstStyle/>
          <a:p>
            <a:r>
              <a:rPr lang="en-US"/>
              <a:t>#</a:t>
            </a:r>
          </a:p>
        </p:txBody>
      </p:sp>
    </p:spTree>
    <p:extLst>
      <p:ext uri="{BB962C8B-B14F-4D97-AF65-F5344CB8AC3E}">
        <p14:creationId xmlns:p14="http://schemas.microsoft.com/office/powerpoint/2010/main" val="760101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EA781E6-4B2D-4022-ABA7-A2DFFDF9DF66}"/>
              </a:ext>
            </a:extLst>
          </p:cNvPr>
          <p:cNvSpPr>
            <a:spLocks noGrp="1"/>
          </p:cNvSpPr>
          <p:nvPr>
            <p:ph type="pic" sz="quarter" idx="13"/>
          </p:nvPr>
        </p:nvSpPr>
        <p:spPr>
          <a:xfrm>
            <a:off x="7071188" y="280415"/>
            <a:ext cx="5108620" cy="5620512"/>
          </a:xfrm>
          <a:prstGeom prst="rect">
            <a:avLst/>
          </a:prstGeom>
          <a:blipFill dpi="0" rotWithShape="1">
            <a:blip r:embed="rId2">
              <a:extLst>
                <a:ext uri="{28A0092B-C50C-407E-A947-70E740481C1C}">
                  <a14:useLocalDpi xmlns:a14="http://schemas.microsoft.com/office/drawing/2010/main" val="0"/>
                </a:ext>
              </a:extLst>
            </a:blip>
            <a:srcRect/>
            <a:tile tx="0" ty="0" sx="100000" sy="100000" flip="none" algn="tl"/>
          </a:blipFill>
        </p:spPr>
        <p:txBody>
          <a:bodyPr/>
          <a:lstStyle/>
          <a:p>
            <a:endParaRPr lang="en-US"/>
          </a:p>
        </p:txBody>
      </p:sp>
      <p:sp>
        <p:nvSpPr>
          <p:cNvPr id="7" name="Title 1">
            <a:extLst>
              <a:ext uri="{FF2B5EF4-FFF2-40B4-BE49-F238E27FC236}">
                <a16:creationId xmlns:a16="http://schemas.microsoft.com/office/drawing/2014/main" id="{AB666934-D849-44A6-8801-C15EB1AFB9BA}"/>
              </a:ext>
            </a:extLst>
          </p:cNvPr>
          <p:cNvSpPr>
            <a:spLocks noGrp="1"/>
          </p:cNvSpPr>
          <p:nvPr>
            <p:ph type="title" hasCustomPrompt="1"/>
          </p:nvPr>
        </p:nvSpPr>
        <p:spPr>
          <a:xfrm>
            <a:off x="157249" y="280415"/>
            <a:ext cx="6565900" cy="1114799"/>
          </a:xfrm>
        </p:spPr>
        <p:txBody>
          <a:bodyPr/>
          <a:lstStyle/>
          <a:p>
            <a:r>
              <a:rPr lang="en-US"/>
              <a:t>Click to edit TITLE</a:t>
            </a:r>
          </a:p>
        </p:txBody>
      </p:sp>
      <p:sp>
        <p:nvSpPr>
          <p:cNvPr id="9" name="Content Placeholder 2">
            <a:extLst>
              <a:ext uri="{FF2B5EF4-FFF2-40B4-BE49-F238E27FC236}">
                <a16:creationId xmlns:a16="http://schemas.microsoft.com/office/drawing/2014/main" id="{A420209A-97BD-4C5F-BADB-4B8E8BF03003}"/>
              </a:ext>
            </a:extLst>
          </p:cNvPr>
          <p:cNvSpPr>
            <a:spLocks noGrp="1"/>
          </p:cNvSpPr>
          <p:nvPr>
            <p:ph idx="1" hasCustomPrompt="1"/>
          </p:nvPr>
        </p:nvSpPr>
        <p:spPr>
          <a:xfrm>
            <a:off x="157248" y="1575251"/>
            <a:ext cx="6565900" cy="4325676"/>
          </a:xfrm>
        </p:spPr>
        <p:txBody>
          <a:bodyPr/>
          <a:lstStyle/>
          <a:p>
            <a:pPr lvl="0"/>
            <a:r>
              <a:rPr lang="en-US"/>
              <a:t>Click to edit text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294385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EE699FC-96ED-4196-AD6B-AE9273E7F041}"/>
              </a:ext>
            </a:extLst>
          </p:cNvPr>
          <p:cNvSpPr>
            <a:spLocks noGrp="1"/>
          </p:cNvSpPr>
          <p:nvPr>
            <p:ph type="body" idx="1" hasCustomPrompt="1"/>
          </p:nvPr>
        </p:nvSpPr>
        <p:spPr>
          <a:xfrm>
            <a:off x="152401" y="1466243"/>
            <a:ext cx="5707626" cy="823912"/>
          </a:xfrm>
        </p:spPr>
        <p:txBody>
          <a:bodyPr anchor="b">
            <a:normAutofit/>
          </a:bodyPr>
          <a:lstStyle>
            <a:lvl1pPr marL="0" indent="0">
              <a:buNone/>
              <a:defRPr sz="2800" b="1" cap="sm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header</a:t>
            </a:r>
          </a:p>
        </p:txBody>
      </p:sp>
      <p:sp>
        <p:nvSpPr>
          <p:cNvPr id="4" name="Content Placeholder 3">
            <a:extLst>
              <a:ext uri="{FF2B5EF4-FFF2-40B4-BE49-F238E27FC236}">
                <a16:creationId xmlns:a16="http://schemas.microsoft.com/office/drawing/2014/main" id="{63E1F03A-CAF8-4501-922E-861D1A1C5E3B}"/>
              </a:ext>
            </a:extLst>
          </p:cNvPr>
          <p:cNvSpPr>
            <a:spLocks noGrp="1"/>
          </p:cNvSpPr>
          <p:nvPr>
            <p:ph sz="half" idx="2" hasCustomPrompt="1"/>
          </p:nvPr>
        </p:nvSpPr>
        <p:spPr>
          <a:xfrm>
            <a:off x="152400" y="2493090"/>
            <a:ext cx="5707627" cy="3288277"/>
          </a:xfrm>
        </p:spPr>
        <p:txBody>
          <a:bodyPr/>
          <a:lstStyle>
            <a:lvl1pPr>
              <a:defRPr sz="2600"/>
            </a:lvl1pPr>
          </a:lstStyle>
          <a:p>
            <a:pPr lvl="0"/>
            <a:r>
              <a:rPr lang="en-US"/>
              <a:t>Click to edit text</a:t>
            </a:r>
          </a:p>
          <a:p>
            <a:pPr lvl="1"/>
            <a:r>
              <a:rPr lang="en-US"/>
              <a:t>Second level</a:t>
            </a:r>
          </a:p>
          <a:p>
            <a:pPr lvl="2"/>
            <a:r>
              <a:rPr lang="en-US"/>
              <a:t>Third level</a:t>
            </a:r>
          </a:p>
          <a:p>
            <a:pPr lvl="3"/>
            <a:r>
              <a:rPr lang="en-US"/>
              <a:t>Fourth level</a:t>
            </a:r>
          </a:p>
        </p:txBody>
      </p:sp>
      <p:sp>
        <p:nvSpPr>
          <p:cNvPr id="5" name="Text Placeholder 4">
            <a:extLst>
              <a:ext uri="{FF2B5EF4-FFF2-40B4-BE49-F238E27FC236}">
                <a16:creationId xmlns:a16="http://schemas.microsoft.com/office/drawing/2014/main" id="{779D5708-A4F0-4FEC-870E-AAFE15A7F59B}"/>
              </a:ext>
            </a:extLst>
          </p:cNvPr>
          <p:cNvSpPr>
            <a:spLocks noGrp="1"/>
          </p:cNvSpPr>
          <p:nvPr>
            <p:ph type="body" sz="quarter" idx="3" hasCustomPrompt="1"/>
          </p:nvPr>
        </p:nvSpPr>
        <p:spPr>
          <a:xfrm>
            <a:off x="6002593" y="1466243"/>
            <a:ext cx="5707626" cy="823912"/>
          </a:xfrm>
        </p:spPr>
        <p:txBody>
          <a:bodyPr anchor="b">
            <a:normAutofit/>
          </a:bodyPr>
          <a:lstStyle>
            <a:lvl1pPr marL="0" indent="0">
              <a:buNone/>
              <a:defRPr sz="2800" b="1" cap="sm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header</a:t>
            </a:r>
          </a:p>
        </p:txBody>
      </p:sp>
      <p:sp>
        <p:nvSpPr>
          <p:cNvPr id="6" name="Content Placeholder 5">
            <a:extLst>
              <a:ext uri="{FF2B5EF4-FFF2-40B4-BE49-F238E27FC236}">
                <a16:creationId xmlns:a16="http://schemas.microsoft.com/office/drawing/2014/main" id="{C96B0F45-ECE3-403C-B05A-B1C53B3C12AE}"/>
              </a:ext>
            </a:extLst>
          </p:cNvPr>
          <p:cNvSpPr>
            <a:spLocks noGrp="1"/>
          </p:cNvSpPr>
          <p:nvPr>
            <p:ph sz="quarter" idx="4" hasCustomPrompt="1"/>
          </p:nvPr>
        </p:nvSpPr>
        <p:spPr>
          <a:xfrm>
            <a:off x="6002592" y="2493091"/>
            <a:ext cx="5707627" cy="3288277"/>
          </a:xfrm>
        </p:spPr>
        <p:txBody>
          <a:bodyPr/>
          <a:lstStyle>
            <a:lvl1pPr>
              <a:defRPr sz="2600"/>
            </a:lvl1pPr>
          </a:lstStyle>
          <a:p>
            <a:pPr lvl="0"/>
            <a:r>
              <a:rPr lang="en-US"/>
              <a:t>Click to edit text</a:t>
            </a:r>
          </a:p>
          <a:p>
            <a:pPr lvl="1"/>
            <a:r>
              <a:rPr lang="en-US"/>
              <a:t>Second level</a:t>
            </a:r>
          </a:p>
          <a:p>
            <a:pPr lvl="2"/>
            <a:r>
              <a:rPr lang="en-US"/>
              <a:t>Third level</a:t>
            </a:r>
          </a:p>
          <a:p>
            <a:pPr lvl="3"/>
            <a:r>
              <a:rPr lang="en-US"/>
              <a:t>Fourth level</a:t>
            </a:r>
          </a:p>
        </p:txBody>
      </p:sp>
      <p:sp>
        <p:nvSpPr>
          <p:cNvPr id="8" name="Slide Number Placeholder 5">
            <a:extLst>
              <a:ext uri="{FF2B5EF4-FFF2-40B4-BE49-F238E27FC236}">
                <a16:creationId xmlns:a16="http://schemas.microsoft.com/office/drawing/2014/main" id="{9B2E1D25-87B4-4E62-B351-438811E19DCB}"/>
              </a:ext>
            </a:extLst>
          </p:cNvPr>
          <p:cNvSpPr>
            <a:spLocks noGrp="1"/>
          </p:cNvSpPr>
          <p:nvPr>
            <p:ph type="sldNum" sz="quarter" idx="12"/>
          </p:nvPr>
        </p:nvSpPr>
        <p:spPr>
          <a:xfrm>
            <a:off x="11580084" y="86486"/>
            <a:ext cx="489994" cy="365125"/>
          </a:xfrm>
          <a:prstGeom prst="rect">
            <a:avLst/>
          </a:prstGeom>
        </p:spPr>
        <p:txBody>
          <a:bodyPr/>
          <a:lstStyle/>
          <a:p>
            <a:r>
              <a:rPr lang="en-US"/>
              <a:t>#</a:t>
            </a:r>
          </a:p>
        </p:txBody>
      </p:sp>
      <p:sp>
        <p:nvSpPr>
          <p:cNvPr id="9" name="Title Placeholder 1">
            <a:extLst>
              <a:ext uri="{FF2B5EF4-FFF2-40B4-BE49-F238E27FC236}">
                <a16:creationId xmlns:a16="http://schemas.microsoft.com/office/drawing/2014/main" id="{80465D2C-4AB7-43E1-884F-E8DBBE893754}"/>
              </a:ext>
            </a:extLst>
          </p:cNvPr>
          <p:cNvSpPr>
            <a:spLocks noGrp="1"/>
          </p:cNvSpPr>
          <p:nvPr>
            <p:ph type="title"/>
          </p:nvPr>
        </p:nvSpPr>
        <p:spPr>
          <a:xfrm>
            <a:off x="152400" y="136525"/>
            <a:ext cx="11557819" cy="1114799"/>
          </a:xfrm>
          <a:prstGeom prst="rect">
            <a:avLst/>
          </a:prstGeom>
        </p:spPr>
        <p:txBody>
          <a:bodyPr vert="horz" lIns="91440" tIns="45720" rIns="91440" bIns="45720" rtlCol="0" anchor="ctr">
            <a:normAutofit/>
          </a:bodyPr>
          <a:lstStyle/>
          <a:p>
            <a:r>
              <a:rPr lang="en-US"/>
              <a:t>Click to insert HEADER</a:t>
            </a:r>
          </a:p>
        </p:txBody>
      </p:sp>
    </p:spTree>
    <p:extLst>
      <p:ext uri="{BB962C8B-B14F-4D97-AF65-F5344CB8AC3E}">
        <p14:creationId xmlns:p14="http://schemas.microsoft.com/office/powerpoint/2010/main" val="2376660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rtners">
    <p:spTree>
      <p:nvGrpSpPr>
        <p:cNvPr id="1" name=""/>
        <p:cNvGrpSpPr/>
        <p:nvPr/>
      </p:nvGrpSpPr>
      <p:grpSpPr>
        <a:xfrm>
          <a:off x="0" y="0"/>
          <a:ext cx="0" cy="0"/>
          <a:chOff x="0" y="0"/>
          <a:chExt cx="0" cy="0"/>
        </a:xfrm>
      </p:grpSpPr>
      <p:pic>
        <p:nvPicPr>
          <p:cNvPr id="10" name="Picture 14">
            <a:extLst>
              <a:ext uri="{FF2B5EF4-FFF2-40B4-BE49-F238E27FC236}">
                <a16:creationId xmlns:a16="http://schemas.microsoft.com/office/drawing/2014/main" id="{60761E31-EC5D-4A35-B769-88A56189B11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56318" y="3067057"/>
            <a:ext cx="1846440" cy="64295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 TEST-FUCHS | TEST-FUCHS GmbH">
            <a:extLst>
              <a:ext uri="{FF2B5EF4-FFF2-40B4-BE49-F238E27FC236}">
                <a16:creationId xmlns:a16="http://schemas.microsoft.com/office/drawing/2014/main" id="{748FA6D4-4638-41B1-B77B-9DB93868CA32}"/>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086646" y="4802829"/>
            <a:ext cx="2147839" cy="3439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Universities – MSCA-ITN-EJD-ETUT">
            <a:extLst>
              <a:ext uri="{FF2B5EF4-FFF2-40B4-BE49-F238E27FC236}">
                <a16:creationId xmlns:a16="http://schemas.microsoft.com/office/drawing/2014/main" id="{91BAED03-C7C7-46E7-B283-3AE821EFCBD5}"/>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32105" b="34044"/>
          <a:stretch/>
        </p:blipFill>
        <p:spPr bwMode="auto">
          <a:xfrm>
            <a:off x="5019571" y="1634877"/>
            <a:ext cx="2195118" cy="74307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IRA">
            <a:extLst>
              <a:ext uri="{FF2B5EF4-FFF2-40B4-BE49-F238E27FC236}">
                <a16:creationId xmlns:a16="http://schemas.microsoft.com/office/drawing/2014/main" id="{C6F66BB9-0E30-4E90-B771-2561EE2113E5}"/>
              </a:ext>
            </a:extLst>
          </p:cNvPr>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a:stretch/>
        </p:blipFill>
        <p:spPr bwMode="auto">
          <a:xfrm>
            <a:off x="8957124" y="513563"/>
            <a:ext cx="1851428" cy="118573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CustomCells - BATTERIETAGUNG 2023">
            <a:extLst>
              <a:ext uri="{FF2B5EF4-FFF2-40B4-BE49-F238E27FC236}">
                <a16:creationId xmlns:a16="http://schemas.microsoft.com/office/drawing/2014/main" id="{4290DC72-5865-4B4E-A011-CFB203A4EA25}"/>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727947" y="1983060"/>
            <a:ext cx="2262793" cy="63808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University of Erlangen–Nuremberg - Wikipedia">
            <a:extLst>
              <a:ext uri="{FF2B5EF4-FFF2-40B4-BE49-F238E27FC236}">
                <a16:creationId xmlns:a16="http://schemas.microsoft.com/office/drawing/2014/main" id="{DB17D8E2-8189-42E7-8954-21E2EEE4092D}"/>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9350620" y="4010117"/>
            <a:ext cx="1266337" cy="126633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descr="Úvodní stránka | Honeywell, spol. s r.o.">
            <a:extLst>
              <a:ext uri="{FF2B5EF4-FFF2-40B4-BE49-F238E27FC236}">
                <a16:creationId xmlns:a16="http://schemas.microsoft.com/office/drawing/2014/main" id="{F76A2E38-73B7-4BDA-9ABD-1882C7E505D6}"/>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88865" y="745231"/>
            <a:ext cx="2445359" cy="66691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FEABFC4D-CBFF-4A22-9BC7-0D1F3DB435AF}"/>
              </a:ext>
            </a:extLst>
          </p:cNvPr>
          <p:cNvPicPr>
            <a:picLocks noChangeAspect="1"/>
          </p:cNvPicPr>
          <p:nvPr userDrawn="1"/>
        </p:nvPicPr>
        <p:blipFill>
          <a:blip r:embed="rId9"/>
          <a:stretch>
            <a:fillRect/>
          </a:stretch>
        </p:blipFill>
        <p:spPr>
          <a:xfrm>
            <a:off x="1441395" y="4011409"/>
            <a:ext cx="1483943" cy="929338"/>
          </a:xfrm>
          <a:prstGeom prst="rect">
            <a:avLst/>
          </a:prstGeom>
        </p:spPr>
      </p:pic>
      <p:pic>
        <p:nvPicPr>
          <p:cNvPr id="5" name="Picture 4">
            <a:extLst>
              <a:ext uri="{FF2B5EF4-FFF2-40B4-BE49-F238E27FC236}">
                <a16:creationId xmlns:a16="http://schemas.microsoft.com/office/drawing/2014/main" id="{82AE032E-BD11-40AD-8994-FB61651E0C1A}"/>
              </a:ext>
            </a:extLst>
          </p:cNvPr>
          <p:cNvPicPr>
            <a:picLocks noChangeAspect="1"/>
          </p:cNvPicPr>
          <p:nvPr userDrawn="1"/>
        </p:nvPicPr>
        <p:blipFill>
          <a:blip r:embed="rId10"/>
          <a:stretch>
            <a:fillRect/>
          </a:stretch>
        </p:blipFill>
        <p:spPr>
          <a:xfrm>
            <a:off x="694606" y="1710838"/>
            <a:ext cx="3152775" cy="1228725"/>
          </a:xfrm>
          <a:prstGeom prst="rect">
            <a:avLst/>
          </a:prstGeom>
        </p:spPr>
      </p:pic>
      <p:pic>
        <p:nvPicPr>
          <p:cNvPr id="7" name="Picture 6">
            <a:extLst>
              <a:ext uri="{FF2B5EF4-FFF2-40B4-BE49-F238E27FC236}">
                <a16:creationId xmlns:a16="http://schemas.microsoft.com/office/drawing/2014/main" id="{3A33F5E0-C9BF-4E56-B81D-64167B89987F}"/>
              </a:ext>
            </a:extLst>
          </p:cNvPr>
          <p:cNvPicPr>
            <a:picLocks noChangeAspect="1"/>
          </p:cNvPicPr>
          <p:nvPr userDrawn="1"/>
        </p:nvPicPr>
        <p:blipFill>
          <a:blip r:embed="rId11"/>
          <a:stretch>
            <a:fillRect/>
          </a:stretch>
        </p:blipFill>
        <p:spPr>
          <a:xfrm>
            <a:off x="5210866" y="2681480"/>
            <a:ext cx="1899401" cy="769774"/>
          </a:xfrm>
          <a:prstGeom prst="rect">
            <a:avLst/>
          </a:prstGeom>
        </p:spPr>
      </p:pic>
      <p:pic>
        <p:nvPicPr>
          <p:cNvPr id="13" name="Picture 12">
            <a:extLst>
              <a:ext uri="{FF2B5EF4-FFF2-40B4-BE49-F238E27FC236}">
                <a16:creationId xmlns:a16="http://schemas.microsoft.com/office/drawing/2014/main" id="{5CBEB7D1-146A-43C0-9776-3D62D004B025}"/>
              </a:ext>
            </a:extLst>
          </p:cNvPr>
          <p:cNvPicPr>
            <a:picLocks noChangeAspect="1"/>
          </p:cNvPicPr>
          <p:nvPr userDrawn="1"/>
        </p:nvPicPr>
        <p:blipFill>
          <a:blip r:embed="rId12"/>
          <a:stretch>
            <a:fillRect/>
          </a:stretch>
        </p:blipFill>
        <p:spPr>
          <a:xfrm>
            <a:off x="4557529" y="639956"/>
            <a:ext cx="2979767" cy="834637"/>
          </a:xfrm>
          <a:prstGeom prst="rect">
            <a:avLst/>
          </a:prstGeom>
        </p:spPr>
      </p:pic>
      <p:pic>
        <p:nvPicPr>
          <p:cNvPr id="22" name="Picture 21">
            <a:extLst>
              <a:ext uri="{FF2B5EF4-FFF2-40B4-BE49-F238E27FC236}">
                <a16:creationId xmlns:a16="http://schemas.microsoft.com/office/drawing/2014/main" id="{3BC0F13A-43B1-4526-9FAA-07344B6E3C3C}"/>
              </a:ext>
            </a:extLst>
          </p:cNvPr>
          <p:cNvPicPr>
            <a:picLocks noChangeAspect="1"/>
          </p:cNvPicPr>
          <p:nvPr userDrawn="1"/>
        </p:nvPicPr>
        <p:blipFill>
          <a:blip r:embed="rId13"/>
          <a:stretch>
            <a:fillRect/>
          </a:stretch>
        </p:blipFill>
        <p:spPr>
          <a:xfrm>
            <a:off x="4894969" y="3777100"/>
            <a:ext cx="2531192" cy="500636"/>
          </a:xfrm>
          <a:prstGeom prst="rect">
            <a:avLst/>
          </a:prstGeom>
        </p:spPr>
      </p:pic>
      <p:pic>
        <p:nvPicPr>
          <p:cNvPr id="23" name="Picture 22" descr="Logo&#10;&#10;Description automatically generated">
            <a:extLst>
              <a:ext uri="{FF2B5EF4-FFF2-40B4-BE49-F238E27FC236}">
                <a16:creationId xmlns:a16="http://schemas.microsoft.com/office/drawing/2014/main" id="{DC87A0C0-C2D7-4E9E-B767-39D59B5175A9}"/>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8867328" y="2910385"/>
            <a:ext cx="2195288" cy="783202"/>
          </a:xfrm>
          <a:prstGeom prst="rect">
            <a:avLst/>
          </a:prstGeom>
        </p:spPr>
      </p:pic>
    </p:spTree>
    <p:extLst>
      <p:ext uri="{BB962C8B-B14F-4D97-AF65-F5344CB8AC3E}">
        <p14:creationId xmlns:p14="http://schemas.microsoft.com/office/powerpoint/2010/main" val="1500487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80D5D6F-915C-4097-91B2-5D1F6E62F27E}"/>
              </a:ext>
            </a:extLst>
          </p:cNvPr>
          <p:cNvPicPr>
            <a:picLocks noChangeAspect="1"/>
          </p:cNvPicPr>
          <p:nvPr userDrawn="1"/>
        </p:nvPicPr>
        <p:blipFill>
          <a:blip r:embed="rId2">
            <a:alphaModFix amt="50000"/>
            <a:extLst>
              <a:ext uri="{BEBA8EAE-BF5A-486C-A8C5-ECC9F3942E4B}">
                <a14:imgProps xmlns:a14="http://schemas.microsoft.com/office/drawing/2010/main">
                  <a14:imgLayer r:embed="rId3">
                    <a14:imgEffect>
                      <a14:artisticGlass scaling="29"/>
                    </a14:imgEffect>
                  </a14:imgLayer>
                </a14:imgProps>
              </a:ext>
              <a:ext uri="{28A0092B-C50C-407E-A947-70E740481C1C}">
                <a14:useLocalDpi xmlns:a14="http://schemas.microsoft.com/office/drawing/2010/main" val="0"/>
              </a:ext>
            </a:extLst>
          </a:blip>
          <a:srcRect t="33" b="33"/>
          <a:stretch/>
        </p:blipFill>
        <p:spPr bwMode="auto">
          <a:xfrm>
            <a:off x="0" y="5450"/>
            <a:ext cx="12192000" cy="4810930"/>
          </a:xfrm>
          <a:prstGeom prst="rect">
            <a:avLst/>
          </a:prstGeom>
          <a:noFill/>
          <a:ln>
            <a:noFill/>
          </a:ln>
          <a:extLst>
            <a:ext uri="{53640926-AAD7-44D8-BBD7-CCE9431645EC}">
              <a14:shadowObscured xmlns:a14="http://schemas.microsoft.com/office/drawing/2010/main"/>
            </a:ext>
          </a:extLst>
        </p:spPr>
      </p:pic>
      <p:sp>
        <p:nvSpPr>
          <p:cNvPr id="3" name="Subtitle 2">
            <a:extLst>
              <a:ext uri="{FF2B5EF4-FFF2-40B4-BE49-F238E27FC236}">
                <a16:creationId xmlns:a16="http://schemas.microsoft.com/office/drawing/2014/main" id="{1D72A981-9163-4A63-8703-6E8A5DB8B95F}"/>
              </a:ext>
            </a:extLst>
          </p:cNvPr>
          <p:cNvSpPr>
            <a:spLocks noGrp="1"/>
          </p:cNvSpPr>
          <p:nvPr>
            <p:ph type="subTitle" idx="1" hasCustomPrompt="1"/>
          </p:nvPr>
        </p:nvSpPr>
        <p:spPr>
          <a:xfrm>
            <a:off x="1524000" y="3421117"/>
            <a:ext cx="9144000" cy="939482"/>
          </a:xfrm>
          <a:prstGeom prst="rect">
            <a:avLst/>
          </a:prstGeom>
        </p:spPr>
        <p:txBody>
          <a:bodyPr>
            <a:normAutofit/>
          </a:bodyPr>
          <a:lstStyle>
            <a:lvl1pPr marL="0" indent="0" algn="ctr">
              <a:buNone/>
              <a:defRPr sz="2800" b="0" cap="sm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2" name="Title 1">
            <a:extLst>
              <a:ext uri="{FF2B5EF4-FFF2-40B4-BE49-F238E27FC236}">
                <a16:creationId xmlns:a16="http://schemas.microsoft.com/office/drawing/2014/main" id="{960F26E5-ED42-4006-9AFE-F31CFC1F6A30}"/>
              </a:ext>
            </a:extLst>
          </p:cNvPr>
          <p:cNvSpPr>
            <a:spLocks noGrp="1"/>
          </p:cNvSpPr>
          <p:nvPr>
            <p:ph type="ctrTitle" hasCustomPrompt="1"/>
          </p:nvPr>
        </p:nvSpPr>
        <p:spPr>
          <a:xfrm>
            <a:off x="378372" y="837127"/>
            <a:ext cx="11508828" cy="2152507"/>
          </a:xfrm>
          <a:prstGeom prst="rect">
            <a:avLst/>
          </a:prstGeom>
        </p:spPr>
        <p:txBody>
          <a:bodyPr anchor="b"/>
          <a:lstStyle>
            <a:lvl1pPr algn="ctr">
              <a:defRPr sz="6000" cap="small" baseline="0">
                <a:solidFill>
                  <a:schemeClr val="tx1"/>
                </a:solidFill>
              </a:defRPr>
            </a:lvl1pPr>
          </a:lstStyle>
          <a:p>
            <a:r>
              <a:rPr lang="en-US"/>
              <a:t>Add your title here</a:t>
            </a:r>
          </a:p>
        </p:txBody>
      </p:sp>
      <p:sp>
        <p:nvSpPr>
          <p:cNvPr id="11" name="Text Placeholder 10">
            <a:extLst>
              <a:ext uri="{FF2B5EF4-FFF2-40B4-BE49-F238E27FC236}">
                <a16:creationId xmlns:a16="http://schemas.microsoft.com/office/drawing/2014/main" id="{08EBF27A-872E-44F0-8021-EED604551520}"/>
              </a:ext>
            </a:extLst>
          </p:cNvPr>
          <p:cNvSpPr>
            <a:spLocks noGrp="1"/>
          </p:cNvSpPr>
          <p:nvPr>
            <p:ph type="body" sz="quarter" idx="11" hasCustomPrompt="1"/>
          </p:nvPr>
        </p:nvSpPr>
        <p:spPr>
          <a:xfrm>
            <a:off x="177800" y="5084466"/>
            <a:ext cx="5334000" cy="763675"/>
          </a:xfrm>
          <a:prstGeom prst="rect">
            <a:avLst/>
          </a:prstGeom>
        </p:spPr>
        <p:txBody>
          <a:bodyPr>
            <a:normAutofit/>
          </a:bodyPr>
          <a:lstStyle>
            <a:lvl1pPr marL="0" indent="0">
              <a:buNone/>
              <a:defRPr sz="2400" cap="small" baseline="0"/>
            </a:lvl1pPr>
          </a:lstStyle>
          <a:p>
            <a:pPr lvl="0"/>
            <a:r>
              <a:rPr lang="en-US"/>
              <a:t>Insert name(s)</a:t>
            </a:r>
          </a:p>
        </p:txBody>
      </p:sp>
      <p:sp>
        <p:nvSpPr>
          <p:cNvPr id="13" name="Text Placeholder 12">
            <a:extLst>
              <a:ext uri="{FF2B5EF4-FFF2-40B4-BE49-F238E27FC236}">
                <a16:creationId xmlns:a16="http://schemas.microsoft.com/office/drawing/2014/main" id="{144AA3EA-E8EF-457B-BC16-3A9A5837DC64}"/>
              </a:ext>
            </a:extLst>
          </p:cNvPr>
          <p:cNvSpPr>
            <a:spLocks noGrp="1"/>
          </p:cNvSpPr>
          <p:nvPr>
            <p:ph type="body" sz="quarter" idx="12" hasCustomPrompt="1"/>
          </p:nvPr>
        </p:nvSpPr>
        <p:spPr>
          <a:xfrm>
            <a:off x="193675" y="6140525"/>
            <a:ext cx="5349875" cy="461805"/>
          </a:xfrm>
          <a:prstGeom prst="rect">
            <a:avLst/>
          </a:prstGeom>
        </p:spPr>
        <p:txBody>
          <a:bodyPr>
            <a:normAutofit/>
          </a:bodyPr>
          <a:lstStyle>
            <a:lvl1pPr marL="0" indent="0">
              <a:buNone/>
              <a:defRPr sz="2400" cap="small" baseline="0"/>
            </a:lvl1pPr>
          </a:lstStyle>
          <a:p>
            <a:pPr lvl="0"/>
            <a:r>
              <a:rPr lang="en-US"/>
              <a:t>Insert date</a:t>
            </a:r>
          </a:p>
        </p:txBody>
      </p:sp>
      <p:pic>
        <p:nvPicPr>
          <p:cNvPr id="10" name="Graphic 9">
            <a:extLst>
              <a:ext uri="{FF2B5EF4-FFF2-40B4-BE49-F238E27FC236}">
                <a16:creationId xmlns:a16="http://schemas.microsoft.com/office/drawing/2014/main" id="{53AA8300-886E-418F-B7D3-4E6AC6709142}"/>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50251" y="4828650"/>
            <a:ext cx="4263950" cy="1192223"/>
          </a:xfrm>
          <a:prstGeom prst="rect">
            <a:avLst/>
          </a:prstGeom>
        </p:spPr>
      </p:pic>
      <p:pic>
        <p:nvPicPr>
          <p:cNvPr id="12" name="Picture 11">
            <a:extLst>
              <a:ext uri="{FF2B5EF4-FFF2-40B4-BE49-F238E27FC236}">
                <a16:creationId xmlns:a16="http://schemas.microsoft.com/office/drawing/2014/main" id="{740E5467-340D-4E95-9D27-F9C6137C48DA}"/>
              </a:ext>
            </a:extLst>
          </p:cNvPr>
          <p:cNvPicPr>
            <a:picLocks noChangeAspect="1"/>
          </p:cNvPicPr>
          <p:nvPr userDrawn="1"/>
        </p:nvPicPr>
        <p:blipFill>
          <a:blip r:embed="rId6"/>
          <a:stretch>
            <a:fillRect/>
          </a:stretch>
        </p:blipFill>
        <p:spPr>
          <a:xfrm>
            <a:off x="7750251" y="6140525"/>
            <a:ext cx="1347724" cy="530843"/>
          </a:xfrm>
          <a:prstGeom prst="rect">
            <a:avLst/>
          </a:prstGeom>
        </p:spPr>
      </p:pic>
      <p:pic>
        <p:nvPicPr>
          <p:cNvPr id="14" name="Picture 13" descr="Text&#10;&#10;Description automatically generated with low confidence">
            <a:extLst>
              <a:ext uri="{FF2B5EF4-FFF2-40B4-BE49-F238E27FC236}">
                <a16:creationId xmlns:a16="http://schemas.microsoft.com/office/drawing/2014/main" id="{537B5DF2-BFA7-44C7-922B-C8206108DC1B}"/>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9345283" y="6140525"/>
            <a:ext cx="2786332" cy="585129"/>
          </a:xfrm>
          <a:prstGeom prst="rect">
            <a:avLst/>
          </a:prstGeom>
        </p:spPr>
      </p:pic>
      <p:sp>
        <p:nvSpPr>
          <p:cNvPr id="15" name="Slide Number Placeholder 5">
            <a:extLst>
              <a:ext uri="{FF2B5EF4-FFF2-40B4-BE49-F238E27FC236}">
                <a16:creationId xmlns:a16="http://schemas.microsoft.com/office/drawing/2014/main" id="{2533D0E3-1CAC-40C2-9C6F-6B970FC754B6}"/>
              </a:ext>
            </a:extLst>
          </p:cNvPr>
          <p:cNvSpPr txBox="1">
            <a:spLocks/>
          </p:cNvSpPr>
          <p:nvPr userDrawn="1"/>
        </p:nvSpPr>
        <p:spPr>
          <a:xfrm>
            <a:off x="0" y="6721982"/>
            <a:ext cx="12192000" cy="120427"/>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b="0">
                <a:effectLst/>
                <a:latin typeface="Calibri" panose="020F0502020204030204" pitchFamily="34" charset="0"/>
                <a:ea typeface="Calibri" panose="020F0502020204030204" pitchFamily="34" charset="0"/>
              </a:rPr>
              <a:t>[Partner] Unrestricted - ©2023 by [Partner Identification – Please update or remove]. All rights reserved.</a:t>
            </a:r>
            <a:endParaRPr lang="en-US" sz="900" b="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102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FE4AD-D219-499D-9B0D-C447F046E97C}"/>
              </a:ext>
            </a:extLst>
          </p:cNvPr>
          <p:cNvSpPr>
            <a:spLocks noGrp="1"/>
          </p:cNvSpPr>
          <p:nvPr>
            <p:ph type="title" hasCustomPrompt="1"/>
          </p:nvPr>
        </p:nvSpPr>
        <p:spPr>
          <a:xfrm>
            <a:off x="4170067" y="3517900"/>
            <a:ext cx="6521380" cy="1114799"/>
          </a:xfrm>
        </p:spPr>
        <p:txBody>
          <a:bodyPr/>
          <a:lstStyle>
            <a:lvl1pPr>
              <a:defRPr/>
            </a:lvl1pPr>
          </a:lstStyle>
          <a:p>
            <a:r>
              <a:rPr lang="en-US"/>
              <a:t>SECTION TITLE</a:t>
            </a:r>
          </a:p>
        </p:txBody>
      </p:sp>
      <p:sp>
        <p:nvSpPr>
          <p:cNvPr id="7" name="Text Placeholder 6">
            <a:extLst>
              <a:ext uri="{FF2B5EF4-FFF2-40B4-BE49-F238E27FC236}">
                <a16:creationId xmlns:a16="http://schemas.microsoft.com/office/drawing/2014/main" id="{6EE941D6-CDBC-4CCA-89C1-233549EBA545}"/>
              </a:ext>
            </a:extLst>
          </p:cNvPr>
          <p:cNvSpPr>
            <a:spLocks noGrp="1"/>
          </p:cNvSpPr>
          <p:nvPr>
            <p:ph type="body" sz="quarter" idx="12" hasCustomPrompt="1"/>
          </p:nvPr>
        </p:nvSpPr>
        <p:spPr>
          <a:xfrm>
            <a:off x="523875" y="628650"/>
            <a:ext cx="3971925" cy="4438650"/>
          </a:xfrm>
        </p:spPr>
        <p:txBody>
          <a:bodyPr>
            <a:noAutofit/>
          </a:bodyPr>
          <a:lstStyle>
            <a:lvl1pPr marL="0" indent="0" algn="ctr">
              <a:buNone/>
              <a:defRPr sz="35000" b="1">
                <a:solidFill>
                  <a:schemeClr val="accent1"/>
                </a:solidFill>
              </a:defRPr>
            </a:lvl1pPr>
          </a:lstStyle>
          <a:p>
            <a:pPr lvl="0"/>
            <a:r>
              <a:rPr lang="en-US"/>
              <a:t>1</a:t>
            </a:r>
          </a:p>
        </p:txBody>
      </p:sp>
      <p:sp>
        <p:nvSpPr>
          <p:cNvPr id="4" name="Slide Number Placeholder 3">
            <a:extLst>
              <a:ext uri="{FF2B5EF4-FFF2-40B4-BE49-F238E27FC236}">
                <a16:creationId xmlns:a16="http://schemas.microsoft.com/office/drawing/2014/main" id="{9563194B-3F00-41CB-8E4F-52E4E6062F2B}"/>
              </a:ext>
            </a:extLst>
          </p:cNvPr>
          <p:cNvSpPr>
            <a:spLocks noGrp="1"/>
          </p:cNvSpPr>
          <p:nvPr>
            <p:ph type="sldNum" sz="quarter" idx="13"/>
          </p:nvPr>
        </p:nvSpPr>
        <p:spPr/>
        <p:txBody>
          <a:bodyPr/>
          <a:lstStyle/>
          <a:p>
            <a:r>
              <a:rPr lang="en-US"/>
              <a:t>#</a:t>
            </a:r>
          </a:p>
        </p:txBody>
      </p:sp>
    </p:spTree>
    <p:extLst>
      <p:ext uri="{BB962C8B-B14F-4D97-AF65-F5344CB8AC3E}">
        <p14:creationId xmlns:p14="http://schemas.microsoft.com/office/powerpoint/2010/main" val="2504080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On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705D4-5150-4379-A697-123283402176}"/>
              </a:ext>
            </a:extLst>
          </p:cNvPr>
          <p:cNvSpPr>
            <a:spLocks noGrp="1"/>
          </p:cNvSpPr>
          <p:nvPr>
            <p:ph type="title" hasCustomPrompt="1"/>
          </p:nvPr>
        </p:nvSpPr>
        <p:spPr/>
        <p:txBody>
          <a:bodyPr/>
          <a:lstStyle/>
          <a:p>
            <a:r>
              <a:rPr lang="en-US"/>
              <a:t>Click to edit TITLE</a:t>
            </a:r>
          </a:p>
        </p:txBody>
      </p:sp>
      <p:sp>
        <p:nvSpPr>
          <p:cNvPr id="3" name="Content Placeholder 2">
            <a:extLst>
              <a:ext uri="{FF2B5EF4-FFF2-40B4-BE49-F238E27FC236}">
                <a16:creationId xmlns:a16="http://schemas.microsoft.com/office/drawing/2014/main" id="{99F4D53A-66CD-45DC-AD88-704CB3C39E92}"/>
              </a:ext>
            </a:extLst>
          </p:cNvPr>
          <p:cNvSpPr>
            <a:spLocks noGrp="1"/>
          </p:cNvSpPr>
          <p:nvPr>
            <p:ph idx="1" hasCustomPrompt="1"/>
          </p:nvPr>
        </p:nvSpPr>
        <p:spPr/>
        <p:txBody>
          <a:bodyPr/>
          <a:lstStyle/>
          <a:p>
            <a:pPr lvl="0"/>
            <a:r>
              <a:rPr lang="en-US"/>
              <a:t>Click to edit text</a:t>
            </a:r>
          </a:p>
          <a:p>
            <a:pPr lvl="1"/>
            <a:r>
              <a:rPr lang="en-US"/>
              <a:t>Second level</a:t>
            </a:r>
          </a:p>
          <a:p>
            <a:pPr lvl="2"/>
            <a:r>
              <a:rPr lang="en-US"/>
              <a:t>Third level</a:t>
            </a:r>
          </a:p>
          <a:p>
            <a:pPr lvl="3"/>
            <a:r>
              <a:rPr lang="en-US"/>
              <a:t>Fourth level</a:t>
            </a:r>
          </a:p>
        </p:txBody>
      </p:sp>
      <p:sp>
        <p:nvSpPr>
          <p:cNvPr id="5" name="Slide Number Placeholder 5">
            <a:extLst>
              <a:ext uri="{FF2B5EF4-FFF2-40B4-BE49-F238E27FC236}">
                <a16:creationId xmlns:a16="http://schemas.microsoft.com/office/drawing/2014/main" id="{97A08E45-DDCD-47B3-A4DB-62E4380EDF68}"/>
              </a:ext>
            </a:extLst>
          </p:cNvPr>
          <p:cNvSpPr>
            <a:spLocks noGrp="1"/>
          </p:cNvSpPr>
          <p:nvPr>
            <p:ph type="sldNum" sz="quarter" idx="12"/>
          </p:nvPr>
        </p:nvSpPr>
        <p:spPr>
          <a:xfrm>
            <a:off x="11580084" y="86486"/>
            <a:ext cx="489994" cy="365125"/>
          </a:xfrm>
          <a:prstGeom prst="rect">
            <a:avLst/>
          </a:prstGeom>
        </p:spPr>
        <p:txBody>
          <a:bodyPr/>
          <a:lstStyle/>
          <a:p>
            <a:r>
              <a:rPr lang="en-US"/>
              <a:t>#</a:t>
            </a:r>
          </a:p>
        </p:txBody>
      </p:sp>
    </p:spTree>
    <p:extLst>
      <p:ext uri="{BB962C8B-B14F-4D97-AF65-F5344CB8AC3E}">
        <p14:creationId xmlns:p14="http://schemas.microsoft.com/office/powerpoint/2010/main" val="3417076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jpe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6"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3.pn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63428543-6877-4A4A-A7E9-9650058E9467}"/>
              </a:ext>
            </a:extLst>
          </p:cNvPr>
          <p:cNvSpPr>
            <a:spLocks noGrp="1"/>
          </p:cNvSpPr>
          <p:nvPr>
            <p:ph type="title"/>
          </p:nvPr>
        </p:nvSpPr>
        <p:spPr>
          <a:xfrm>
            <a:off x="190498" y="201524"/>
            <a:ext cx="11418911" cy="1114799"/>
          </a:xfrm>
          <a:prstGeom prst="rect">
            <a:avLst/>
          </a:prstGeom>
        </p:spPr>
        <p:txBody>
          <a:bodyPr vert="horz" lIns="91440" tIns="45720" rIns="91440" bIns="45720" rtlCol="0" anchor="ctr">
            <a:normAutofit/>
          </a:bodyPr>
          <a:lstStyle/>
          <a:p>
            <a:r>
              <a:rPr lang="en-US"/>
              <a:t>Click to insert header</a:t>
            </a:r>
          </a:p>
        </p:txBody>
      </p:sp>
      <p:sp>
        <p:nvSpPr>
          <p:cNvPr id="15" name="Text Placeholder 2">
            <a:extLst>
              <a:ext uri="{FF2B5EF4-FFF2-40B4-BE49-F238E27FC236}">
                <a16:creationId xmlns:a16="http://schemas.microsoft.com/office/drawing/2014/main" id="{7E0FE73A-B9F7-44DE-9C5E-BFA25C6A605B}"/>
              </a:ext>
            </a:extLst>
          </p:cNvPr>
          <p:cNvSpPr>
            <a:spLocks noGrp="1"/>
          </p:cNvSpPr>
          <p:nvPr>
            <p:ph type="body" idx="1"/>
          </p:nvPr>
        </p:nvSpPr>
        <p:spPr>
          <a:xfrm>
            <a:off x="190499" y="1431362"/>
            <a:ext cx="11418910" cy="4426450"/>
          </a:xfrm>
          <a:prstGeom prst="rect">
            <a:avLst/>
          </a:prstGeom>
        </p:spPr>
        <p:txBody>
          <a:bodyPr vert="horz" lIns="91440" tIns="45720" rIns="91440" bIns="45720" rtlCol="0">
            <a:normAutofit/>
          </a:bodyPr>
          <a:lstStyle/>
          <a:p>
            <a:pPr lvl="0"/>
            <a:r>
              <a:rPr lang="en-US"/>
              <a:t>Click to edit text</a:t>
            </a:r>
          </a:p>
          <a:p>
            <a:pPr lvl="1"/>
            <a:r>
              <a:rPr lang="en-US"/>
              <a:t>Second level</a:t>
            </a:r>
          </a:p>
          <a:p>
            <a:pPr lvl="2"/>
            <a:r>
              <a:rPr lang="en-US"/>
              <a:t>Third level</a:t>
            </a:r>
          </a:p>
          <a:p>
            <a:pPr lvl="3"/>
            <a:r>
              <a:rPr lang="en-US"/>
              <a:t>Fourth level</a:t>
            </a:r>
          </a:p>
        </p:txBody>
      </p:sp>
      <p:pic>
        <p:nvPicPr>
          <p:cNvPr id="16" name="Graphic 15">
            <a:extLst>
              <a:ext uri="{FF2B5EF4-FFF2-40B4-BE49-F238E27FC236}">
                <a16:creationId xmlns:a16="http://schemas.microsoft.com/office/drawing/2014/main" id="{7AE08BF8-0DEE-4487-8F92-62BF1647E576}"/>
              </a:ext>
            </a:extLst>
          </p:cNvPr>
          <p:cNvPicPr>
            <a:picLocks noChangeAspect="1"/>
          </p:cNvPicPr>
          <p:nvPr userDrawn="1"/>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84158" y="6109724"/>
            <a:ext cx="1955442" cy="546752"/>
          </a:xfrm>
          <a:prstGeom prst="rect">
            <a:avLst/>
          </a:prstGeom>
        </p:spPr>
      </p:pic>
      <p:sp>
        <p:nvSpPr>
          <p:cNvPr id="19" name="Slide Number Placeholder 5">
            <a:extLst>
              <a:ext uri="{FF2B5EF4-FFF2-40B4-BE49-F238E27FC236}">
                <a16:creationId xmlns:a16="http://schemas.microsoft.com/office/drawing/2014/main" id="{0AFA9279-D07D-48B9-87B1-B5C088BFB910}"/>
              </a:ext>
            </a:extLst>
          </p:cNvPr>
          <p:cNvSpPr>
            <a:spLocks noGrp="1"/>
          </p:cNvSpPr>
          <p:nvPr>
            <p:ph type="sldNum" sz="quarter" idx="4"/>
          </p:nvPr>
        </p:nvSpPr>
        <p:spPr>
          <a:xfrm>
            <a:off x="11609409" y="109699"/>
            <a:ext cx="489994" cy="365125"/>
          </a:xfrm>
          <a:prstGeom prst="rect">
            <a:avLst/>
          </a:prstGeom>
        </p:spPr>
        <p:txBody>
          <a:bodyPr vert="horz" lIns="91440" tIns="45720" rIns="91440" bIns="45720" rtlCol="0" anchor="ctr"/>
          <a:lstStyle>
            <a:lvl1pPr algn="r">
              <a:defRPr sz="1400" b="1">
                <a:solidFill>
                  <a:schemeClr val="tx1"/>
                </a:solidFill>
              </a:defRPr>
            </a:lvl1pPr>
          </a:lstStyle>
          <a:p>
            <a:r>
              <a:rPr lang="en-US"/>
              <a:t>#</a:t>
            </a:r>
          </a:p>
        </p:txBody>
      </p:sp>
      <p:sp>
        <p:nvSpPr>
          <p:cNvPr id="21" name="Rectangle 20">
            <a:extLst>
              <a:ext uri="{FF2B5EF4-FFF2-40B4-BE49-F238E27FC236}">
                <a16:creationId xmlns:a16="http://schemas.microsoft.com/office/drawing/2014/main" id="{8FD40B4E-59ED-493C-A1FC-F5C76D9A1486}"/>
              </a:ext>
            </a:extLst>
          </p:cNvPr>
          <p:cNvSpPr/>
          <p:nvPr userDrawn="1"/>
        </p:nvSpPr>
        <p:spPr>
          <a:xfrm>
            <a:off x="0" y="-12533"/>
            <a:ext cx="12192000" cy="122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E740F4-5B1C-4E0F-A465-2FA377DE3B91}"/>
              </a:ext>
            </a:extLst>
          </p:cNvPr>
          <p:cNvSpPr/>
          <p:nvPr userDrawn="1"/>
        </p:nvSpPr>
        <p:spPr>
          <a:xfrm>
            <a:off x="0" y="6762652"/>
            <a:ext cx="12192000" cy="122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1308EF79-63E3-4DF2-B27F-431CF3A87737}"/>
              </a:ext>
            </a:extLst>
          </p:cNvPr>
          <p:cNvPicPr>
            <a:picLocks noChangeAspect="1"/>
          </p:cNvPicPr>
          <p:nvPr userDrawn="1"/>
        </p:nvPicPr>
        <p:blipFill>
          <a:blip r:embed="rId10"/>
          <a:stretch>
            <a:fillRect/>
          </a:stretch>
        </p:blipFill>
        <p:spPr>
          <a:xfrm>
            <a:off x="152400" y="6127523"/>
            <a:ext cx="1350422" cy="531906"/>
          </a:xfrm>
          <a:prstGeom prst="rect">
            <a:avLst/>
          </a:prstGeom>
        </p:spPr>
      </p:pic>
      <p:pic>
        <p:nvPicPr>
          <p:cNvPr id="10" name="Picture 9" descr="Text&#10;&#10;Description automatically generated with low confidence">
            <a:extLst>
              <a:ext uri="{FF2B5EF4-FFF2-40B4-BE49-F238E27FC236}">
                <a16:creationId xmlns:a16="http://schemas.microsoft.com/office/drawing/2014/main" id="{4584C3CC-C313-4C10-89DA-B918FC558A74}"/>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1641894" y="6052199"/>
            <a:ext cx="2878348" cy="604453"/>
          </a:xfrm>
          <a:prstGeom prst="rect">
            <a:avLst/>
          </a:prstGeom>
        </p:spPr>
      </p:pic>
      <p:sp>
        <p:nvSpPr>
          <p:cNvPr id="13" name="Slide Number Placeholder 5">
            <a:extLst>
              <a:ext uri="{FF2B5EF4-FFF2-40B4-BE49-F238E27FC236}">
                <a16:creationId xmlns:a16="http://schemas.microsoft.com/office/drawing/2014/main" id="{DC67ADE9-EBF7-42EE-854F-3CCF7CDE0A39}"/>
              </a:ext>
            </a:extLst>
          </p:cNvPr>
          <p:cNvSpPr txBox="1">
            <a:spLocks/>
          </p:cNvSpPr>
          <p:nvPr userDrawn="1"/>
        </p:nvSpPr>
        <p:spPr>
          <a:xfrm>
            <a:off x="0" y="6756486"/>
            <a:ext cx="12192000" cy="120427"/>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b="0" dirty="0">
                <a:effectLst/>
                <a:latin typeface="Calibri" panose="020F0502020204030204" pitchFamily="34" charset="0"/>
                <a:ea typeface="Calibri" panose="020F0502020204030204" pitchFamily="34" charset="0"/>
              </a:rPr>
              <a:t>Restricted - ©2024 by Siemens &amp; </a:t>
            </a:r>
            <a:r>
              <a:rPr lang="en-US" sz="900" b="0" dirty="0" err="1">
                <a:effectLst/>
                <a:latin typeface="Calibri" panose="020F0502020204030204" pitchFamily="34" charset="0"/>
                <a:ea typeface="Calibri" panose="020F0502020204030204" pitchFamily="34" charset="0"/>
              </a:rPr>
              <a:t>honeywell</a:t>
            </a:r>
            <a:r>
              <a:rPr lang="en-US" sz="900" b="0" dirty="0">
                <a:effectLst/>
                <a:latin typeface="Calibri" panose="020F0502020204030204" pitchFamily="34" charset="0"/>
                <a:ea typeface="Calibri" panose="020F0502020204030204" pitchFamily="34" charset="0"/>
              </a:rPr>
              <a:t> All rights reserved.</a:t>
            </a:r>
            <a:endParaRPr lang="en-US" sz="900" b="0" dirty="0">
              <a:solidFill>
                <a:schemeClr val="tx1"/>
              </a:solidFill>
              <a:latin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A8CE20D2-3C62-18C8-72C1-A237CC6CE98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005976" y="6022030"/>
            <a:ext cx="945105" cy="670985"/>
          </a:xfrm>
          <a:prstGeom prst="rect">
            <a:avLst/>
          </a:prstGeom>
        </p:spPr>
      </p:pic>
    </p:spTree>
    <p:extLst>
      <p:ext uri="{BB962C8B-B14F-4D97-AF65-F5344CB8AC3E}">
        <p14:creationId xmlns:p14="http://schemas.microsoft.com/office/powerpoint/2010/main" val="3507774308"/>
      </p:ext>
    </p:extLst>
  </p:cSld>
  <p:clrMap bg1="lt1" tx1="dk1" bg2="lt2" tx2="dk2" accent1="accent1" accent2="accent2" accent3="accent3" accent4="accent4" accent5="accent5" accent6="accent6" hlink="hlink" folHlink="folHlink"/>
  <p:sldLayoutIdLst>
    <p:sldLayoutId id="2147483714" r:id="rId1"/>
    <p:sldLayoutId id="2147483716" r:id="rId2"/>
    <p:sldLayoutId id="2147483724" r:id="rId3"/>
    <p:sldLayoutId id="2147483717" r:id="rId4"/>
    <p:sldLayoutId id="2147483763" r:id="rId5"/>
    <p:sldLayoutId id="2147483727" r:id="rId6"/>
  </p:sldLayoutIdLst>
  <p:hf sldNum="0" hdr="0" dt="0"/>
  <p:txStyles>
    <p:titleStyle>
      <a:lvl1pPr algn="l"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509588" indent="-219075"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857250" indent="-173038"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087438" indent="-174625"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1311275" indent="-161925"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6">
          <p15:clr>
            <a:srgbClr val="F26B43"/>
          </p15:clr>
        </p15:guide>
        <p15:guide id="2" pos="120">
          <p15:clr>
            <a:srgbClr val="F26B43"/>
          </p15:clr>
        </p15:guide>
        <p15:guide id="3" pos="7488">
          <p15:clr>
            <a:srgbClr val="F26B43"/>
          </p15:clr>
        </p15:guide>
        <p15:guide id="4" orient="horz" pos="3552">
          <p15:clr>
            <a:srgbClr val="F26B43"/>
          </p15:clr>
        </p15:guide>
        <p15:guide id="5" orient="horz" pos="792">
          <p15:clr>
            <a:srgbClr val="F26B43"/>
          </p15:clr>
        </p15:guide>
        <p15:guide id="6" orient="horz" pos="888">
          <p15:clr>
            <a:srgbClr val="F26B43"/>
          </p15:clr>
        </p15:guide>
        <p15:guide id="7" orient="horz" pos="3672">
          <p15:clr>
            <a:srgbClr val="F26B43"/>
          </p15:clr>
        </p15:guide>
        <p15:guide id="8" orient="horz" pos="3864">
          <p15:clr>
            <a:srgbClr val="F26B43"/>
          </p15:clr>
        </p15:guide>
        <p15:guide id="9" orient="horz" pos="4128">
          <p15:clr>
            <a:srgbClr val="F26B43"/>
          </p15:clr>
        </p15:guide>
        <p15:guide id="10" orient="horz" pos="76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13531A-D557-4DDC-BFB0-D02D08221084}"/>
              </a:ext>
            </a:extLst>
          </p:cNvPr>
          <p:cNvSpPr/>
          <p:nvPr userDrawn="1"/>
        </p:nvSpPr>
        <p:spPr>
          <a:xfrm>
            <a:off x="0" y="-13536"/>
            <a:ext cx="12192000" cy="597752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B543EF30-C104-406D-BAD5-7D6256049994}"/>
              </a:ext>
            </a:extLst>
          </p:cNvPr>
          <p:cNvSpPr>
            <a:spLocks noGrp="1"/>
          </p:cNvSpPr>
          <p:nvPr>
            <p:ph type="title"/>
          </p:nvPr>
        </p:nvSpPr>
        <p:spPr>
          <a:xfrm>
            <a:off x="152400" y="136525"/>
            <a:ext cx="11557819" cy="1114799"/>
          </a:xfrm>
          <a:prstGeom prst="rect">
            <a:avLst/>
          </a:prstGeom>
        </p:spPr>
        <p:txBody>
          <a:bodyPr vert="horz" lIns="91440" tIns="45720" rIns="91440" bIns="45720" rtlCol="0" anchor="ctr">
            <a:normAutofit/>
          </a:bodyPr>
          <a:lstStyle/>
          <a:p>
            <a:r>
              <a:rPr lang="en-US"/>
              <a:t>Click to insert HEADER</a:t>
            </a:r>
          </a:p>
        </p:txBody>
      </p:sp>
      <p:sp>
        <p:nvSpPr>
          <p:cNvPr id="3" name="Text Placeholder 2">
            <a:extLst>
              <a:ext uri="{FF2B5EF4-FFF2-40B4-BE49-F238E27FC236}">
                <a16:creationId xmlns:a16="http://schemas.microsoft.com/office/drawing/2014/main" id="{E84903B6-F44E-4E33-A6DE-A913A02D966F}"/>
              </a:ext>
            </a:extLst>
          </p:cNvPr>
          <p:cNvSpPr>
            <a:spLocks noGrp="1"/>
          </p:cNvSpPr>
          <p:nvPr>
            <p:ph type="body" idx="1"/>
          </p:nvPr>
        </p:nvSpPr>
        <p:spPr>
          <a:xfrm>
            <a:off x="152400" y="1431361"/>
            <a:ext cx="11557820" cy="4334587"/>
          </a:xfrm>
          <a:prstGeom prst="rect">
            <a:avLst/>
          </a:prstGeom>
        </p:spPr>
        <p:txBody>
          <a:bodyPr vert="horz" lIns="91440" tIns="45720" rIns="91440" bIns="45720" rtlCol="0">
            <a:normAutofit/>
          </a:bodyPr>
          <a:lstStyle/>
          <a:p>
            <a:pPr lvl="0"/>
            <a:r>
              <a:rPr lang="en-US"/>
              <a:t>Click to edit text</a:t>
            </a:r>
          </a:p>
          <a:p>
            <a:pPr lvl="1"/>
            <a:r>
              <a:rPr lang="en-US"/>
              <a:t>Second level</a:t>
            </a:r>
          </a:p>
          <a:p>
            <a:pPr lvl="2"/>
            <a:r>
              <a:rPr lang="en-US"/>
              <a:t>Third level</a:t>
            </a:r>
          </a:p>
          <a:p>
            <a:pPr lvl="3"/>
            <a:r>
              <a:rPr lang="en-US"/>
              <a:t>Fourth level</a:t>
            </a:r>
          </a:p>
        </p:txBody>
      </p:sp>
      <p:sp>
        <p:nvSpPr>
          <p:cNvPr id="14" name="Slide Number Placeholder 5">
            <a:extLst>
              <a:ext uri="{FF2B5EF4-FFF2-40B4-BE49-F238E27FC236}">
                <a16:creationId xmlns:a16="http://schemas.microsoft.com/office/drawing/2014/main" id="{BE4837C1-6CDE-411C-A2EC-A03954F9E214}"/>
              </a:ext>
            </a:extLst>
          </p:cNvPr>
          <p:cNvSpPr>
            <a:spLocks noGrp="1"/>
          </p:cNvSpPr>
          <p:nvPr>
            <p:ph type="sldNum" sz="quarter" idx="4"/>
          </p:nvPr>
        </p:nvSpPr>
        <p:spPr>
          <a:xfrm>
            <a:off x="11609409" y="109699"/>
            <a:ext cx="489994" cy="365125"/>
          </a:xfrm>
          <a:prstGeom prst="rect">
            <a:avLst/>
          </a:prstGeom>
        </p:spPr>
        <p:txBody>
          <a:bodyPr vert="horz" lIns="91440" tIns="45720" rIns="91440" bIns="45720" rtlCol="0" anchor="ctr"/>
          <a:lstStyle>
            <a:lvl1pPr algn="r">
              <a:defRPr sz="1400" b="1">
                <a:solidFill>
                  <a:schemeClr val="tx1"/>
                </a:solidFill>
              </a:defRPr>
            </a:lvl1pPr>
          </a:lstStyle>
          <a:p>
            <a:r>
              <a:rPr lang="en-US"/>
              <a:t>#</a:t>
            </a:r>
          </a:p>
        </p:txBody>
      </p:sp>
      <p:pic>
        <p:nvPicPr>
          <p:cNvPr id="15" name="Graphic 14">
            <a:extLst>
              <a:ext uri="{FF2B5EF4-FFF2-40B4-BE49-F238E27FC236}">
                <a16:creationId xmlns:a16="http://schemas.microsoft.com/office/drawing/2014/main" id="{1EB21E9A-607F-454B-B952-A79D43B5A30C}"/>
              </a:ext>
            </a:extLst>
          </p:cNvPr>
          <p:cNvPicPr>
            <a:picLocks noChangeAspect="1"/>
          </p:cNvPicPr>
          <p:nvPr userDrawn="1"/>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084158" y="6109724"/>
            <a:ext cx="1955442" cy="546752"/>
          </a:xfrm>
          <a:prstGeom prst="rect">
            <a:avLst/>
          </a:prstGeom>
        </p:spPr>
      </p:pic>
      <p:pic>
        <p:nvPicPr>
          <p:cNvPr id="13" name="Picture 12">
            <a:extLst>
              <a:ext uri="{FF2B5EF4-FFF2-40B4-BE49-F238E27FC236}">
                <a16:creationId xmlns:a16="http://schemas.microsoft.com/office/drawing/2014/main" id="{52BD2EE2-BFC7-49CB-804C-11E1C62C7542}"/>
              </a:ext>
            </a:extLst>
          </p:cNvPr>
          <p:cNvPicPr>
            <a:picLocks noChangeAspect="1"/>
          </p:cNvPicPr>
          <p:nvPr userDrawn="1"/>
        </p:nvPicPr>
        <p:blipFill>
          <a:blip r:embed="rId15"/>
          <a:stretch>
            <a:fillRect/>
          </a:stretch>
        </p:blipFill>
        <p:spPr>
          <a:xfrm>
            <a:off x="152400" y="6127523"/>
            <a:ext cx="1350422" cy="531906"/>
          </a:xfrm>
          <a:prstGeom prst="rect">
            <a:avLst/>
          </a:prstGeom>
        </p:spPr>
      </p:pic>
      <p:pic>
        <p:nvPicPr>
          <p:cNvPr id="10" name="Picture 9" descr="Text&#10;&#10;Description automatically generated with low confidence">
            <a:extLst>
              <a:ext uri="{FF2B5EF4-FFF2-40B4-BE49-F238E27FC236}">
                <a16:creationId xmlns:a16="http://schemas.microsoft.com/office/drawing/2014/main" id="{285ACF9B-3EE8-4182-A43A-F70B02D7B2A5}"/>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1641894" y="6052199"/>
            <a:ext cx="2878348" cy="604453"/>
          </a:xfrm>
          <a:prstGeom prst="rect">
            <a:avLst/>
          </a:prstGeom>
        </p:spPr>
      </p:pic>
      <p:sp>
        <p:nvSpPr>
          <p:cNvPr id="11" name="Slide Number Placeholder 5">
            <a:extLst>
              <a:ext uri="{FF2B5EF4-FFF2-40B4-BE49-F238E27FC236}">
                <a16:creationId xmlns:a16="http://schemas.microsoft.com/office/drawing/2014/main" id="{D13806DA-E7E3-4F14-8C95-C77F4ED607BC}"/>
              </a:ext>
            </a:extLst>
          </p:cNvPr>
          <p:cNvSpPr txBox="1">
            <a:spLocks/>
          </p:cNvSpPr>
          <p:nvPr userDrawn="1"/>
        </p:nvSpPr>
        <p:spPr>
          <a:xfrm>
            <a:off x="0" y="6721982"/>
            <a:ext cx="12192000" cy="120427"/>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b="0" dirty="0">
                <a:effectLst/>
                <a:latin typeface="Calibri" panose="020F0502020204030204" pitchFamily="34" charset="0"/>
                <a:ea typeface="Calibri" panose="020F0502020204030204" pitchFamily="34" charset="0"/>
              </a:rPr>
              <a:t> Restricted - ©2024 by Siemens &amp; Honeywell. All rights reserved.</a:t>
            </a:r>
            <a:endParaRPr lang="en-US" sz="900" b="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69782576"/>
      </p:ext>
    </p:extLst>
  </p:cSld>
  <p:clrMap bg1="lt1" tx1="dk1" bg2="lt2" tx2="dk2" accent1="accent1" accent2="accent2" accent3="accent3" accent4="accent4" accent5="accent5" accent6="accent6" hlink="hlink" folHlink="folHlink"/>
  <p:sldLayoutIdLst>
    <p:sldLayoutId id="2147483765" r:id="rId1"/>
    <p:sldLayoutId id="2147483756" r:id="rId2"/>
    <p:sldLayoutId id="2147483757" r:id="rId3"/>
    <p:sldLayoutId id="2147483758" r:id="rId4"/>
    <p:sldLayoutId id="2147483759" r:id="rId5"/>
    <p:sldLayoutId id="2147483760" r:id="rId6"/>
    <p:sldLayoutId id="2147483766" r:id="rId7"/>
    <p:sldLayoutId id="2147483764" r:id="rId8"/>
    <p:sldLayoutId id="2147483747" r:id="rId9"/>
    <p:sldLayoutId id="2147483749" r:id="rId10"/>
    <p:sldLayoutId id="2147483762" r:id="rId11"/>
  </p:sldLayoutIdLst>
  <p:hf sldNum="0" hdr="0" dt="0"/>
  <p:txStyles>
    <p:titleStyle>
      <a:lvl1pPr algn="l"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509588" indent="-219075"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742950" indent="-173038"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971550" indent="-174625"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1143000" indent="-161925"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6">
          <p15:clr>
            <a:srgbClr val="F26B43"/>
          </p15:clr>
        </p15:guide>
        <p15:guide id="2" pos="120">
          <p15:clr>
            <a:srgbClr val="F26B43"/>
          </p15:clr>
        </p15:guide>
        <p15:guide id="3" pos="7488">
          <p15:clr>
            <a:srgbClr val="F26B43"/>
          </p15:clr>
        </p15:guide>
        <p15:guide id="4" orient="horz" pos="3552">
          <p15:clr>
            <a:srgbClr val="F26B43"/>
          </p15:clr>
        </p15:guide>
        <p15:guide id="5" orient="horz" pos="792">
          <p15:clr>
            <a:srgbClr val="F26B43"/>
          </p15:clr>
        </p15:guide>
        <p15:guide id="6" orient="horz" pos="888">
          <p15:clr>
            <a:srgbClr val="F26B43"/>
          </p15:clr>
        </p15:guide>
        <p15:guide id="7" orient="horz" pos="3672">
          <p15:clr>
            <a:srgbClr val="F26B43"/>
          </p15:clr>
        </p15:guide>
        <p15:guide id="8" orient="horz" pos="3864">
          <p15:clr>
            <a:srgbClr val="F26B43"/>
          </p15:clr>
        </p15:guide>
        <p15:guide id="9" orient="horz" pos="4128">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18/10/relationships/comments" Target="../comments/modernComment_100_E70C9A8A.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microsoft.com/office/2018/10/relationships/comments" Target="../comments/modernComment_124_6DCB99C9.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30_3B274092.xm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newborn-project.eu/"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2E_9B0F5013.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microsoft.com/office/2018/10/relationships/comments" Target="../comments/modernComment_12F_9E56C853.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microsoft.com/office/2018/10/relationships/comments" Target="../comments/modernComment_125_4A9B063A.xm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microsoft.com/office/2018/10/relationships/comments" Target="../comments/modernComment_132_DF863593.xm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microsoft.com/office/2018/10/relationships/comments" Target="../comments/modernComment_133_7553E3C.xml"/><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microsoft.com/office/2018/10/relationships/comments" Target="../comments/modernComment_127_AFABA09F.xm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221FC114-2F75-49A7-835B-FAEBF7AD130C}"/>
              </a:ext>
            </a:extLst>
          </p:cNvPr>
          <p:cNvSpPr>
            <a:spLocks noGrp="1"/>
          </p:cNvSpPr>
          <p:nvPr>
            <p:ph type="subTitle" idx="1"/>
          </p:nvPr>
        </p:nvSpPr>
        <p:spPr/>
        <p:txBody>
          <a:bodyPr/>
          <a:lstStyle/>
          <a:p>
            <a:r>
              <a:rPr lang="en-US"/>
              <a:t>Digital twin presentation</a:t>
            </a:r>
          </a:p>
        </p:txBody>
      </p:sp>
      <p:sp>
        <p:nvSpPr>
          <p:cNvPr id="4" name="Title 3">
            <a:extLst>
              <a:ext uri="{FF2B5EF4-FFF2-40B4-BE49-F238E27FC236}">
                <a16:creationId xmlns:a16="http://schemas.microsoft.com/office/drawing/2014/main" id="{84AC86DB-3D7C-4CA5-BEA0-3133CCCA52CB}"/>
              </a:ext>
            </a:extLst>
          </p:cNvPr>
          <p:cNvSpPr>
            <a:spLocks noGrp="1"/>
          </p:cNvSpPr>
          <p:nvPr>
            <p:ph type="ctrTitle"/>
          </p:nvPr>
        </p:nvSpPr>
        <p:spPr/>
        <p:txBody>
          <a:bodyPr/>
          <a:lstStyle/>
          <a:p>
            <a:r>
              <a:rPr lang="en-US"/>
              <a:t>NExt generation high poWer fuel cells for airBORNe applications  </a:t>
            </a:r>
          </a:p>
        </p:txBody>
      </p:sp>
      <p:sp>
        <p:nvSpPr>
          <p:cNvPr id="7" name="Text Placeholder 6">
            <a:extLst>
              <a:ext uri="{FF2B5EF4-FFF2-40B4-BE49-F238E27FC236}">
                <a16:creationId xmlns:a16="http://schemas.microsoft.com/office/drawing/2014/main" id="{FDE40F70-407E-4333-B257-EA03A0E1C2E8}"/>
              </a:ext>
            </a:extLst>
          </p:cNvPr>
          <p:cNvSpPr>
            <a:spLocks noGrp="1"/>
          </p:cNvSpPr>
          <p:nvPr>
            <p:ph type="body" sz="quarter" idx="11"/>
          </p:nvPr>
        </p:nvSpPr>
        <p:spPr>
          <a:xfrm>
            <a:off x="177799" y="5084466"/>
            <a:ext cx="7276549" cy="763675"/>
          </a:xfrm>
        </p:spPr>
        <p:txBody>
          <a:bodyPr vert="horz" lIns="91440" tIns="45720" rIns="91440" bIns="45720" rtlCol="0" anchor="t">
            <a:normAutofit fontScale="92500" lnSpcReduction="10000"/>
          </a:bodyPr>
          <a:lstStyle/>
          <a:p>
            <a:r>
              <a:rPr lang="en-US" dirty="0"/>
              <a:t>Jan Belak </a:t>
            </a:r>
            <a:endParaRPr lang="en-US" dirty="0">
              <a:cs typeface="Arial"/>
            </a:endParaRPr>
          </a:p>
          <a:p>
            <a:r>
              <a:rPr lang="en-US" dirty="0"/>
              <a:t>Matthieu Ponchant </a:t>
            </a:r>
          </a:p>
        </p:txBody>
      </p:sp>
      <p:sp>
        <p:nvSpPr>
          <p:cNvPr id="8" name="Text Placeholder 7">
            <a:extLst>
              <a:ext uri="{FF2B5EF4-FFF2-40B4-BE49-F238E27FC236}">
                <a16:creationId xmlns:a16="http://schemas.microsoft.com/office/drawing/2014/main" id="{75CA3048-C073-4E90-84AB-E8C673FF8FA1}"/>
              </a:ext>
            </a:extLst>
          </p:cNvPr>
          <p:cNvSpPr>
            <a:spLocks noGrp="1"/>
          </p:cNvSpPr>
          <p:nvPr>
            <p:ph type="body" sz="quarter" idx="12"/>
          </p:nvPr>
        </p:nvSpPr>
        <p:spPr/>
        <p:txBody>
          <a:bodyPr/>
          <a:lstStyle/>
          <a:p>
            <a:r>
              <a:rPr lang="en-US"/>
              <a:t>02-08-2024</a:t>
            </a:r>
          </a:p>
        </p:txBody>
      </p:sp>
      <p:pic>
        <p:nvPicPr>
          <p:cNvPr id="2" name="Picture 1">
            <a:extLst>
              <a:ext uri="{FF2B5EF4-FFF2-40B4-BE49-F238E27FC236}">
                <a16:creationId xmlns:a16="http://schemas.microsoft.com/office/drawing/2014/main" id="{1800BE4C-6180-5029-FD4E-8AF58BDE2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0786" y="5413870"/>
            <a:ext cx="1524000" cy="1081976"/>
          </a:xfrm>
          <a:prstGeom prst="rect">
            <a:avLst/>
          </a:prstGeom>
        </p:spPr>
      </p:pic>
      <p:pic>
        <p:nvPicPr>
          <p:cNvPr id="3" name="Picture 2" descr="Úvodní stránka | Honeywell, spol. s r.o.">
            <a:extLst>
              <a:ext uri="{FF2B5EF4-FFF2-40B4-BE49-F238E27FC236}">
                <a16:creationId xmlns:a16="http://schemas.microsoft.com/office/drawing/2014/main" id="{EEF0D45F-DC28-2FFF-04EE-B4C43A004ADE}"/>
              </a:ext>
            </a:extLst>
          </p:cNvPr>
          <p:cNvPicPr>
            <a:picLocks noChangeAspect="1"/>
          </p:cNvPicPr>
          <p:nvPr/>
        </p:nvPicPr>
        <p:blipFill>
          <a:blip r:embed="rId5"/>
          <a:stretch>
            <a:fillRect/>
          </a:stretch>
        </p:blipFill>
        <p:spPr>
          <a:xfrm>
            <a:off x="3245304" y="5000625"/>
            <a:ext cx="1736271" cy="465364"/>
          </a:xfrm>
          <a:prstGeom prst="rect">
            <a:avLst/>
          </a:prstGeom>
        </p:spPr>
      </p:pic>
      <p:pic>
        <p:nvPicPr>
          <p:cNvPr id="6" name="Picture 5" descr="A blue letter on a white background&#10;&#10;Description automatically generated">
            <a:extLst>
              <a:ext uri="{FF2B5EF4-FFF2-40B4-BE49-F238E27FC236}">
                <a16:creationId xmlns:a16="http://schemas.microsoft.com/office/drawing/2014/main" id="{2D74EB42-8B6B-B029-417B-162170FB57D8}"/>
              </a:ext>
            </a:extLst>
          </p:cNvPr>
          <p:cNvPicPr>
            <a:picLocks noChangeAspect="1"/>
          </p:cNvPicPr>
          <p:nvPr/>
        </p:nvPicPr>
        <p:blipFill>
          <a:blip r:embed="rId6"/>
          <a:stretch>
            <a:fillRect/>
          </a:stretch>
        </p:blipFill>
        <p:spPr>
          <a:xfrm>
            <a:off x="3238500" y="5483679"/>
            <a:ext cx="1828800" cy="371475"/>
          </a:xfrm>
          <a:prstGeom prst="rect">
            <a:avLst/>
          </a:prstGeom>
        </p:spPr>
      </p:pic>
    </p:spTree>
    <p:extLst>
      <p:ext uri="{BB962C8B-B14F-4D97-AF65-F5344CB8AC3E}">
        <p14:creationId xmlns:p14="http://schemas.microsoft.com/office/powerpoint/2010/main" val="3876362890"/>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0D273-D459-04B5-5270-8023D90F9259}"/>
              </a:ext>
            </a:extLst>
          </p:cNvPr>
          <p:cNvSpPr>
            <a:spLocks noGrp="1"/>
          </p:cNvSpPr>
          <p:nvPr>
            <p:ph type="title"/>
          </p:nvPr>
        </p:nvSpPr>
        <p:spPr/>
        <p:txBody>
          <a:bodyPr/>
          <a:lstStyle/>
          <a:p>
            <a:r>
              <a:rPr lang="fr-FR"/>
              <a:t>Power line</a:t>
            </a:r>
          </a:p>
        </p:txBody>
      </p:sp>
      <p:sp>
        <p:nvSpPr>
          <p:cNvPr id="3" name="Content Placeholder 2">
            <a:extLst>
              <a:ext uri="{FF2B5EF4-FFF2-40B4-BE49-F238E27FC236}">
                <a16:creationId xmlns:a16="http://schemas.microsoft.com/office/drawing/2014/main" id="{7774FF9C-CEF4-060E-55A5-6CC301639BA8}"/>
              </a:ext>
            </a:extLst>
          </p:cNvPr>
          <p:cNvSpPr>
            <a:spLocks noGrp="1"/>
          </p:cNvSpPr>
          <p:nvPr>
            <p:ph idx="1"/>
          </p:nvPr>
        </p:nvSpPr>
        <p:spPr/>
        <p:txBody>
          <a:bodyPr vert="horz" lIns="91440" tIns="45720" rIns="91440" bIns="45720" rtlCol="0" anchor="t">
            <a:normAutofit/>
          </a:bodyPr>
          <a:lstStyle/>
          <a:p>
            <a:r>
              <a:rPr lang="en-US"/>
              <a:t>Power line</a:t>
            </a:r>
          </a:p>
          <a:p>
            <a:pPr marL="509270" lvl="1"/>
            <a:r>
              <a:rPr lang="en-US" b="1">
                <a:solidFill>
                  <a:schemeClr val="accent1"/>
                </a:solidFill>
              </a:rPr>
              <a:t>4 voltage levels</a:t>
            </a:r>
            <a:endParaRPr lang="en-US" b="1">
              <a:solidFill>
                <a:schemeClr val="accent1"/>
              </a:solidFill>
              <a:cs typeface="Arial"/>
            </a:endParaRPr>
          </a:p>
          <a:p>
            <a:pPr marL="509270" lvl="1"/>
            <a:endParaRPr lang="en-US">
              <a:cs typeface="Arial"/>
            </a:endParaRPr>
          </a:p>
          <a:p>
            <a:pPr marL="509270" lvl="1"/>
            <a:endParaRPr lang="en-US">
              <a:cs typeface="Arial"/>
            </a:endParaRPr>
          </a:p>
          <a:p>
            <a:pPr marL="509270" lvl="1"/>
            <a:endParaRPr lang="en-US">
              <a:cs typeface="Arial"/>
            </a:endParaRPr>
          </a:p>
          <a:p>
            <a:pPr marL="509270" lvl="1"/>
            <a:endParaRPr lang="en-US">
              <a:cs typeface="Arial"/>
            </a:endParaRPr>
          </a:p>
          <a:p>
            <a:pPr marL="509270" lvl="1"/>
            <a:endParaRPr lang="en-US">
              <a:cs typeface="Arial"/>
            </a:endParaRPr>
          </a:p>
          <a:p>
            <a:pPr marL="509270" lvl="1"/>
            <a:r>
              <a:rPr lang="en-US"/>
              <a:t>E-powertrain</a:t>
            </a:r>
            <a:endParaRPr lang="en-US">
              <a:cs typeface="Arial"/>
            </a:endParaRPr>
          </a:p>
          <a:p>
            <a:pPr lvl="2" indent="-172720"/>
            <a:r>
              <a:rPr lang="en-US"/>
              <a:t>Inverter </a:t>
            </a:r>
            <a:endParaRPr lang="en-US">
              <a:cs typeface="Arial"/>
            </a:endParaRPr>
          </a:p>
          <a:p>
            <a:pPr lvl="2" indent="-172720"/>
            <a:r>
              <a:rPr lang="en-US"/>
              <a:t>Electric machine</a:t>
            </a:r>
            <a:endParaRPr lang="en-US">
              <a:cs typeface="Arial"/>
            </a:endParaRPr>
          </a:p>
        </p:txBody>
      </p:sp>
      <p:graphicFrame>
        <p:nvGraphicFramePr>
          <p:cNvPr id="4" name="Table 3">
            <a:extLst>
              <a:ext uri="{FF2B5EF4-FFF2-40B4-BE49-F238E27FC236}">
                <a16:creationId xmlns:a16="http://schemas.microsoft.com/office/drawing/2014/main" id="{331EBA48-EB61-A4E6-11FA-0B33111110FC}"/>
              </a:ext>
            </a:extLst>
          </p:cNvPr>
          <p:cNvGraphicFramePr>
            <a:graphicFrameLocks noGrp="1"/>
          </p:cNvGraphicFramePr>
          <p:nvPr>
            <p:extLst>
              <p:ext uri="{D42A27DB-BD31-4B8C-83A1-F6EECF244321}">
                <p14:modId xmlns:p14="http://schemas.microsoft.com/office/powerpoint/2010/main" val="2381669075"/>
              </p:ext>
            </p:extLst>
          </p:nvPr>
        </p:nvGraphicFramePr>
        <p:xfrm>
          <a:off x="273071" y="2492294"/>
          <a:ext cx="6084223" cy="1237156"/>
        </p:xfrm>
        <a:graphic>
          <a:graphicData uri="http://schemas.openxmlformats.org/drawingml/2006/table">
            <a:tbl>
              <a:tblPr firstRow="1" firstCol="1" bandRow="1">
                <a:tableStyleId>{5C22544A-7EE6-4342-B048-85BDC9FD1C3A}</a:tableStyleId>
              </a:tblPr>
              <a:tblGrid>
                <a:gridCol w="1373229">
                  <a:extLst>
                    <a:ext uri="{9D8B030D-6E8A-4147-A177-3AD203B41FA5}">
                      <a16:colId xmlns:a16="http://schemas.microsoft.com/office/drawing/2014/main" val="724221029"/>
                    </a:ext>
                  </a:extLst>
                </a:gridCol>
                <a:gridCol w="1484026">
                  <a:extLst>
                    <a:ext uri="{9D8B030D-6E8A-4147-A177-3AD203B41FA5}">
                      <a16:colId xmlns:a16="http://schemas.microsoft.com/office/drawing/2014/main" val="2709330932"/>
                    </a:ext>
                  </a:extLst>
                </a:gridCol>
                <a:gridCol w="866308">
                  <a:extLst>
                    <a:ext uri="{9D8B030D-6E8A-4147-A177-3AD203B41FA5}">
                      <a16:colId xmlns:a16="http://schemas.microsoft.com/office/drawing/2014/main" val="1172374831"/>
                    </a:ext>
                  </a:extLst>
                </a:gridCol>
                <a:gridCol w="1003514">
                  <a:extLst>
                    <a:ext uri="{9D8B030D-6E8A-4147-A177-3AD203B41FA5}">
                      <a16:colId xmlns:a16="http://schemas.microsoft.com/office/drawing/2014/main" val="2072436059"/>
                    </a:ext>
                  </a:extLst>
                </a:gridCol>
                <a:gridCol w="1357146">
                  <a:extLst>
                    <a:ext uri="{9D8B030D-6E8A-4147-A177-3AD203B41FA5}">
                      <a16:colId xmlns:a16="http://schemas.microsoft.com/office/drawing/2014/main" val="1230456478"/>
                    </a:ext>
                  </a:extLst>
                </a:gridCol>
              </a:tblGrid>
              <a:tr h="841757">
                <a:tc>
                  <a:txBody>
                    <a:bodyPr/>
                    <a:lstStyle/>
                    <a:p>
                      <a:pPr algn="ctr">
                        <a:lnSpc>
                          <a:spcPts val="1200"/>
                        </a:lnSpc>
                      </a:pPr>
                      <a:r>
                        <a:rPr lang="en-GB" sz="1600">
                          <a:effectLst/>
                        </a:rPr>
                        <a:t>Subsystems</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200"/>
                        </a:lnSpc>
                      </a:pPr>
                      <a:r>
                        <a:rPr lang="en-GB" sz="1600">
                          <a:effectLst/>
                        </a:rPr>
                        <a:t>E-powertrain</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200"/>
                        </a:lnSpc>
                      </a:pPr>
                      <a:r>
                        <a:rPr lang="en-GB" sz="1600">
                          <a:effectLst/>
                        </a:rPr>
                        <a:t>Battery</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200"/>
                        </a:lnSpc>
                      </a:pPr>
                      <a:r>
                        <a:rPr lang="en-GB" sz="1600">
                          <a:effectLst/>
                        </a:rPr>
                        <a:t>Fuel cell</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200"/>
                        </a:lnSpc>
                      </a:pPr>
                      <a:r>
                        <a:rPr lang="en-GB" sz="1600">
                          <a:effectLst/>
                        </a:rPr>
                        <a:t>Auxiliaries</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633806439"/>
                  </a:ext>
                </a:extLst>
              </a:tr>
              <a:tr h="395399">
                <a:tc>
                  <a:txBody>
                    <a:bodyPr/>
                    <a:lstStyle/>
                    <a:p>
                      <a:pPr algn="ctr">
                        <a:lnSpc>
                          <a:spcPts val="1200"/>
                        </a:lnSpc>
                      </a:pPr>
                      <a:r>
                        <a:rPr lang="en-GB" sz="1600">
                          <a:effectLst/>
                        </a:rPr>
                        <a:t>Voltage</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200"/>
                        </a:lnSpc>
                      </a:pPr>
                      <a:r>
                        <a:rPr lang="en-GB" sz="1600" b="1">
                          <a:effectLst/>
                        </a:rPr>
                        <a:t>900 V</a:t>
                      </a:r>
                      <a:endParaRPr lang="en-US" sz="2400" b="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200"/>
                        </a:lnSpc>
                      </a:pPr>
                      <a:r>
                        <a:rPr lang="en-GB" sz="1600" b="1">
                          <a:effectLst/>
                        </a:rPr>
                        <a:t>800 V</a:t>
                      </a:r>
                      <a:endParaRPr lang="en-US" sz="2400" b="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200"/>
                        </a:lnSpc>
                      </a:pPr>
                      <a:r>
                        <a:rPr lang="en-GB" sz="1600" b="1">
                          <a:effectLst/>
                        </a:rPr>
                        <a:t>270 V</a:t>
                      </a:r>
                      <a:endParaRPr lang="en-US" sz="2400" b="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200"/>
                        </a:lnSpc>
                      </a:pPr>
                      <a:r>
                        <a:rPr lang="en-GB" sz="1600" b="1">
                          <a:effectLst/>
                        </a:rPr>
                        <a:t>28 V</a:t>
                      </a:r>
                      <a:endParaRPr lang="en-US" sz="2400" b="1">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637581945"/>
                  </a:ext>
                </a:extLst>
              </a:tr>
            </a:tbl>
          </a:graphicData>
        </a:graphic>
      </p:graphicFrame>
      <p:pic>
        <p:nvPicPr>
          <p:cNvPr id="5" name="Picture 4">
            <a:extLst>
              <a:ext uri="{FF2B5EF4-FFF2-40B4-BE49-F238E27FC236}">
                <a16:creationId xmlns:a16="http://schemas.microsoft.com/office/drawing/2014/main" id="{CC946422-8E5E-676F-179D-9DB694ABC440}"/>
              </a:ext>
            </a:extLst>
          </p:cNvPr>
          <p:cNvPicPr>
            <a:picLocks noChangeAspect="1"/>
          </p:cNvPicPr>
          <p:nvPr/>
        </p:nvPicPr>
        <p:blipFill>
          <a:blip r:embed="rId3"/>
          <a:stretch>
            <a:fillRect/>
          </a:stretch>
        </p:blipFill>
        <p:spPr>
          <a:xfrm>
            <a:off x="6608993" y="1107361"/>
            <a:ext cx="5489904" cy="2267752"/>
          </a:xfrm>
          <a:prstGeom prst="rect">
            <a:avLst/>
          </a:prstGeom>
        </p:spPr>
      </p:pic>
      <p:pic>
        <p:nvPicPr>
          <p:cNvPr id="7" name="Picture 6">
            <a:extLst>
              <a:ext uri="{FF2B5EF4-FFF2-40B4-BE49-F238E27FC236}">
                <a16:creationId xmlns:a16="http://schemas.microsoft.com/office/drawing/2014/main" id="{46C00D66-D8BB-95FF-BF45-EF327ED7331B}"/>
              </a:ext>
            </a:extLst>
          </p:cNvPr>
          <p:cNvPicPr>
            <a:picLocks noChangeAspect="1"/>
          </p:cNvPicPr>
          <p:nvPr/>
        </p:nvPicPr>
        <p:blipFill>
          <a:blip r:embed="rId4"/>
          <a:stretch>
            <a:fillRect/>
          </a:stretch>
        </p:blipFill>
        <p:spPr>
          <a:xfrm>
            <a:off x="6052375" y="3842473"/>
            <a:ext cx="2458345" cy="2859585"/>
          </a:xfrm>
          <a:prstGeom prst="rect">
            <a:avLst/>
          </a:prstGeom>
        </p:spPr>
      </p:pic>
      <p:pic>
        <p:nvPicPr>
          <p:cNvPr id="6" name="Picture 5" descr="A diagram of a power distribution&#10;&#10;Description automatically generated">
            <a:extLst>
              <a:ext uri="{FF2B5EF4-FFF2-40B4-BE49-F238E27FC236}">
                <a16:creationId xmlns:a16="http://schemas.microsoft.com/office/drawing/2014/main" id="{7EC9CC5F-27C1-22A0-6B74-EE5E3726ED23}"/>
              </a:ext>
            </a:extLst>
          </p:cNvPr>
          <p:cNvPicPr>
            <a:picLocks noChangeAspect="1"/>
          </p:cNvPicPr>
          <p:nvPr/>
        </p:nvPicPr>
        <p:blipFill>
          <a:blip r:embed="rId5"/>
          <a:stretch>
            <a:fillRect/>
          </a:stretch>
        </p:blipFill>
        <p:spPr>
          <a:xfrm>
            <a:off x="9112779" y="4029604"/>
            <a:ext cx="2792942" cy="1624542"/>
          </a:xfrm>
          <a:prstGeom prst="rect">
            <a:avLst/>
          </a:prstGeom>
        </p:spPr>
      </p:pic>
      <p:sp>
        <p:nvSpPr>
          <p:cNvPr id="8" name="Rectangle 7">
            <a:extLst>
              <a:ext uri="{FF2B5EF4-FFF2-40B4-BE49-F238E27FC236}">
                <a16:creationId xmlns:a16="http://schemas.microsoft.com/office/drawing/2014/main" id="{D8DEECA4-4F74-6F55-1C88-7D366681F4F7}"/>
              </a:ext>
            </a:extLst>
          </p:cNvPr>
          <p:cNvSpPr/>
          <p:nvPr/>
        </p:nvSpPr>
        <p:spPr>
          <a:xfrm>
            <a:off x="9301909" y="5230258"/>
            <a:ext cx="372738" cy="565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C1C597C-1397-422B-2F9A-9FB883C6D076}"/>
              </a:ext>
            </a:extLst>
          </p:cNvPr>
          <p:cNvSpPr/>
          <p:nvPr/>
        </p:nvSpPr>
        <p:spPr>
          <a:xfrm>
            <a:off x="11266583" y="5230257"/>
            <a:ext cx="372738" cy="565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9227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0D273-D459-04B5-5270-8023D90F9259}"/>
              </a:ext>
            </a:extLst>
          </p:cNvPr>
          <p:cNvSpPr>
            <a:spLocks noGrp="1"/>
          </p:cNvSpPr>
          <p:nvPr>
            <p:ph type="title"/>
          </p:nvPr>
        </p:nvSpPr>
        <p:spPr/>
        <p:txBody>
          <a:bodyPr/>
          <a:lstStyle/>
          <a:p>
            <a:r>
              <a:rPr lang="en-US"/>
              <a:t>Flight dynamic</a:t>
            </a:r>
          </a:p>
        </p:txBody>
      </p:sp>
      <p:sp>
        <p:nvSpPr>
          <p:cNvPr id="3" name="Content Placeholder 2">
            <a:extLst>
              <a:ext uri="{FF2B5EF4-FFF2-40B4-BE49-F238E27FC236}">
                <a16:creationId xmlns:a16="http://schemas.microsoft.com/office/drawing/2014/main" id="{7774FF9C-CEF4-060E-55A5-6CC301639BA8}"/>
              </a:ext>
            </a:extLst>
          </p:cNvPr>
          <p:cNvSpPr>
            <a:spLocks noGrp="1"/>
          </p:cNvSpPr>
          <p:nvPr>
            <p:ph idx="1"/>
          </p:nvPr>
        </p:nvSpPr>
        <p:spPr/>
        <p:txBody>
          <a:bodyPr vert="horz" lIns="91440" tIns="45720" rIns="91440" bIns="45720" rtlCol="0" anchor="t">
            <a:normAutofit/>
          </a:bodyPr>
          <a:lstStyle/>
          <a:p>
            <a:r>
              <a:rPr lang="en-US"/>
              <a:t>Objectives</a:t>
            </a:r>
          </a:p>
          <a:p>
            <a:pPr marL="509270" lvl="1"/>
            <a:r>
              <a:rPr lang="en-US">
                <a:cs typeface="Arial"/>
              </a:rPr>
              <a:t>Deliver boundary conditions of the Fuel cell demonstrator </a:t>
            </a:r>
          </a:p>
          <a:p>
            <a:pPr lvl="2" indent="-172720"/>
            <a:r>
              <a:rPr lang="en-US">
                <a:cs typeface="Arial"/>
              </a:rPr>
              <a:t>During complete flight mission for complete validation</a:t>
            </a:r>
          </a:p>
          <a:p>
            <a:pPr marL="509270" lvl="1"/>
            <a:endParaRPr lang="en-US">
              <a:solidFill>
                <a:srgbClr val="000000"/>
              </a:solidFill>
            </a:endParaRPr>
          </a:p>
          <a:p>
            <a:pPr marL="509270" lvl="1"/>
            <a:r>
              <a:rPr lang="en-US" b="1">
                <a:solidFill>
                  <a:schemeClr val="accent1"/>
                </a:solidFill>
              </a:rPr>
              <a:t>Ground demonstrator</a:t>
            </a:r>
            <a:endParaRPr lang="en-US" b="1">
              <a:solidFill>
                <a:schemeClr val="accent1"/>
              </a:solidFill>
              <a:cs typeface="Arial"/>
            </a:endParaRPr>
          </a:p>
          <a:p>
            <a:pPr marL="509270" lvl="1"/>
            <a:endParaRPr lang="en-US">
              <a:cs typeface="Arial"/>
            </a:endParaRPr>
          </a:p>
          <a:p>
            <a:pPr marL="509270" lvl="1"/>
            <a:r>
              <a:rPr lang="en-US" b="1">
                <a:solidFill>
                  <a:schemeClr val="accent1"/>
                </a:solidFill>
              </a:rPr>
              <a:t>CS19 &amp; CS25 flight mission</a:t>
            </a:r>
            <a:endParaRPr lang="en-US" b="1">
              <a:solidFill>
                <a:schemeClr val="accent1"/>
              </a:solidFill>
              <a:cs typeface="Arial"/>
            </a:endParaRPr>
          </a:p>
          <a:p>
            <a:pPr lvl="2" indent="-172720"/>
            <a:r>
              <a:rPr lang="en-US"/>
              <a:t>Interaction with others Clean Aviation projects</a:t>
            </a:r>
            <a:endParaRPr lang="en-US">
              <a:cs typeface="Arial"/>
            </a:endParaRPr>
          </a:p>
          <a:p>
            <a:pPr marL="509270" lvl="1"/>
            <a:endParaRPr lang="en-US">
              <a:cs typeface="Arial"/>
            </a:endParaRPr>
          </a:p>
          <a:p>
            <a:pPr marL="509270" lvl="1"/>
            <a:endParaRPr lang="en-US">
              <a:cs typeface="Arial"/>
            </a:endParaRPr>
          </a:p>
          <a:p>
            <a:pPr marL="509270" lvl="1"/>
            <a:endParaRPr lang="en-US">
              <a:cs typeface="Arial"/>
            </a:endParaRPr>
          </a:p>
          <a:p>
            <a:pPr marL="509270" lvl="1"/>
            <a:endParaRPr lang="en-US">
              <a:cs typeface="Arial"/>
            </a:endParaRPr>
          </a:p>
        </p:txBody>
      </p:sp>
      <p:pic>
        <p:nvPicPr>
          <p:cNvPr id="6" name="Content Placeholder 4">
            <a:extLst>
              <a:ext uri="{FF2B5EF4-FFF2-40B4-BE49-F238E27FC236}">
                <a16:creationId xmlns:a16="http://schemas.microsoft.com/office/drawing/2014/main" id="{2A42EF48-26DC-A589-C673-8B83D5FA34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5350" y="3645250"/>
            <a:ext cx="5353284" cy="2213523"/>
          </a:xfrm>
          <a:prstGeom prst="rect">
            <a:avLst/>
          </a:prstGeom>
        </p:spPr>
      </p:pic>
      <p:pic>
        <p:nvPicPr>
          <p:cNvPr id="4" name="Picture 3" descr="A logo with a propeller&#10;&#10;Description automatically generated">
            <a:extLst>
              <a:ext uri="{FF2B5EF4-FFF2-40B4-BE49-F238E27FC236}">
                <a16:creationId xmlns:a16="http://schemas.microsoft.com/office/drawing/2014/main" id="{9BB2F827-A157-A81F-60DD-97BC45DA2616}"/>
              </a:ext>
            </a:extLst>
          </p:cNvPr>
          <p:cNvPicPr>
            <a:picLocks noChangeAspect="1"/>
          </p:cNvPicPr>
          <p:nvPr/>
        </p:nvPicPr>
        <p:blipFill>
          <a:blip r:embed="rId4"/>
          <a:stretch>
            <a:fillRect/>
          </a:stretch>
        </p:blipFill>
        <p:spPr>
          <a:xfrm>
            <a:off x="4077044" y="2812170"/>
            <a:ext cx="1393864" cy="903154"/>
          </a:xfrm>
          <a:prstGeom prst="rect">
            <a:avLst/>
          </a:prstGeom>
        </p:spPr>
      </p:pic>
      <p:pic>
        <p:nvPicPr>
          <p:cNvPr id="5" name="Picture 4" descr="A blue and white airplane&#10;&#10;Description automatically generated">
            <a:extLst>
              <a:ext uri="{FF2B5EF4-FFF2-40B4-BE49-F238E27FC236}">
                <a16:creationId xmlns:a16="http://schemas.microsoft.com/office/drawing/2014/main" id="{E2F1E312-0E58-4179-7151-3466E7A60E7F}"/>
              </a:ext>
            </a:extLst>
          </p:cNvPr>
          <p:cNvPicPr>
            <a:picLocks noChangeAspect="1"/>
          </p:cNvPicPr>
          <p:nvPr/>
        </p:nvPicPr>
        <p:blipFill>
          <a:blip r:embed="rId5"/>
          <a:stretch>
            <a:fillRect/>
          </a:stretch>
        </p:blipFill>
        <p:spPr>
          <a:xfrm>
            <a:off x="1531689" y="4626510"/>
            <a:ext cx="1591249" cy="1350714"/>
          </a:xfrm>
          <a:prstGeom prst="rect">
            <a:avLst/>
          </a:prstGeom>
        </p:spPr>
      </p:pic>
      <p:pic>
        <p:nvPicPr>
          <p:cNvPr id="7" name="Picture 6">
            <a:extLst>
              <a:ext uri="{FF2B5EF4-FFF2-40B4-BE49-F238E27FC236}">
                <a16:creationId xmlns:a16="http://schemas.microsoft.com/office/drawing/2014/main" id="{4A7F8D06-445D-2E05-8079-4BF7CD56786A}"/>
              </a:ext>
            </a:extLst>
          </p:cNvPr>
          <p:cNvPicPr>
            <a:picLocks noChangeAspect="1"/>
          </p:cNvPicPr>
          <p:nvPr/>
        </p:nvPicPr>
        <p:blipFill>
          <a:blip r:embed="rId6"/>
          <a:stretch>
            <a:fillRect/>
          </a:stretch>
        </p:blipFill>
        <p:spPr>
          <a:xfrm>
            <a:off x="3333808" y="4624788"/>
            <a:ext cx="1585855" cy="1354157"/>
          </a:xfrm>
          <a:prstGeom prst="rect">
            <a:avLst/>
          </a:prstGeom>
        </p:spPr>
      </p:pic>
    </p:spTree>
    <p:extLst>
      <p:ext uri="{BB962C8B-B14F-4D97-AF65-F5344CB8AC3E}">
        <p14:creationId xmlns:p14="http://schemas.microsoft.com/office/powerpoint/2010/main" val="2794777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0D273-D459-04B5-5270-8023D90F9259}"/>
              </a:ext>
            </a:extLst>
          </p:cNvPr>
          <p:cNvSpPr>
            <a:spLocks noGrp="1"/>
          </p:cNvSpPr>
          <p:nvPr>
            <p:ph type="title"/>
          </p:nvPr>
        </p:nvSpPr>
        <p:spPr/>
        <p:txBody>
          <a:bodyPr/>
          <a:lstStyle/>
          <a:p>
            <a:r>
              <a:rPr lang="fr-FR"/>
              <a:t>Control</a:t>
            </a:r>
            <a:endParaRPr lang="en-US"/>
          </a:p>
        </p:txBody>
      </p:sp>
      <p:sp>
        <p:nvSpPr>
          <p:cNvPr id="3" name="Content Placeholder 2">
            <a:extLst>
              <a:ext uri="{FF2B5EF4-FFF2-40B4-BE49-F238E27FC236}">
                <a16:creationId xmlns:a16="http://schemas.microsoft.com/office/drawing/2014/main" id="{7774FF9C-CEF4-060E-55A5-6CC301639BA8}"/>
              </a:ext>
            </a:extLst>
          </p:cNvPr>
          <p:cNvSpPr>
            <a:spLocks noGrp="1"/>
          </p:cNvSpPr>
          <p:nvPr>
            <p:ph idx="1"/>
          </p:nvPr>
        </p:nvSpPr>
        <p:spPr/>
        <p:txBody>
          <a:bodyPr vert="horz" lIns="91440" tIns="45720" rIns="91440" bIns="45720" rtlCol="0" anchor="t">
            <a:normAutofit/>
          </a:bodyPr>
          <a:lstStyle/>
          <a:p>
            <a:r>
              <a:rPr lang="en-US" b="1">
                <a:solidFill>
                  <a:schemeClr val="accent1"/>
                </a:solidFill>
              </a:rPr>
              <a:t>Model in the loop</a:t>
            </a:r>
            <a:endParaRPr lang="en-US" b="1">
              <a:solidFill>
                <a:schemeClr val="accent1"/>
              </a:solidFill>
              <a:cs typeface="Arial"/>
            </a:endParaRPr>
          </a:p>
          <a:p>
            <a:pPr marL="509270" lvl="1"/>
            <a:r>
              <a:rPr lang="en-US">
                <a:cs typeface="Arial"/>
              </a:rPr>
              <a:t>PID- based control</a:t>
            </a:r>
            <a:endParaRPr lang="en-US" b="1">
              <a:cs typeface="Arial"/>
            </a:endParaRPr>
          </a:p>
          <a:p>
            <a:r>
              <a:rPr lang="en-US">
                <a:cs typeface="Arial"/>
              </a:rPr>
              <a:t>Subsystem functional control</a:t>
            </a:r>
          </a:p>
          <a:p>
            <a:r>
              <a:rPr lang="en-US" b="1">
                <a:solidFill>
                  <a:schemeClr val="accent1"/>
                </a:solidFill>
                <a:cs typeface="Arial"/>
              </a:rPr>
              <a:t>Linearization </a:t>
            </a:r>
            <a:r>
              <a:rPr lang="en-US" err="1">
                <a:cs typeface="Arial"/>
              </a:rPr>
              <a:t>capabilites</a:t>
            </a:r>
            <a:endParaRPr lang="en-US">
              <a:cs typeface="Arial"/>
            </a:endParaRPr>
          </a:p>
          <a:p>
            <a:pPr marL="509270" lvl="1"/>
            <a:r>
              <a:rPr lang="en-US">
                <a:cs typeface="Arial"/>
              </a:rPr>
              <a:t>Simulation based</a:t>
            </a:r>
          </a:p>
          <a:p>
            <a:endParaRPr lang="en-US">
              <a:solidFill>
                <a:srgbClr val="000000"/>
              </a:solidFill>
            </a:endParaRPr>
          </a:p>
          <a:p>
            <a:r>
              <a:rPr lang="en-US" b="1">
                <a:solidFill>
                  <a:schemeClr val="accent1"/>
                </a:solidFill>
              </a:rPr>
              <a:t>SIL and HIL</a:t>
            </a:r>
            <a:r>
              <a:rPr lang="en-US"/>
              <a:t> in development</a:t>
            </a:r>
            <a:endParaRPr lang="en-US">
              <a:cs typeface="Arial"/>
            </a:endParaRPr>
          </a:p>
          <a:p>
            <a:pPr marL="509270" lvl="1"/>
            <a:r>
              <a:rPr lang="en-US">
                <a:cs typeface="Arial"/>
              </a:rPr>
              <a:t>Real-time interface with </a:t>
            </a:r>
            <a:r>
              <a:rPr lang="en-US" b="1">
                <a:solidFill>
                  <a:schemeClr val="accent1"/>
                </a:solidFill>
                <a:cs typeface="Arial"/>
              </a:rPr>
              <a:t>Simulink</a:t>
            </a:r>
            <a:br>
              <a:rPr lang="en-US" b="1">
                <a:solidFill>
                  <a:schemeClr val="accent1"/>
                </a:solidFill>
                <a:cs typeface="Arial"/>
              </a:rPr>
            </a:br>
            <a:r>
              <a:rPr lang="en-US" b="1">
                <a:solidFill>
                  <a:schemeClr val="accent1"/>
                </a:solidFill>
                <a:cs typeface="Arial"/>
              </a:rPr>
              <a:t>based control </a:t>
            </a:r>
          </a:p>
          <a:p>
            <a:pPr marL="509270" lvl="1"/>
            <a:endParaRPr lang="en-US">
              <a:cs typeface="Arial"/>
            </a:endParaRPr>
          </a:p>
          <a:p>
            <a:pPr marL="509270" lvl="1"/>
            <a:endParaRPr lang="en-US">
              <a:cs typeface="Arial"/>
            </a:endParaRPr>
          </a:p>
          <a:p>
            <a:pPr marL="509270" lvl="1"/>
            <a:endParaRPr lang="en-US">
              <a:cs typeface="Arial"/>
            </a:endParaRPr>
          </a:p>
          <a:p>
            <a:pPr marL="509270" lvl="1"/>
            <a:endParaRPr lang="en-US">
              <a:cs typeface="Arial"/>
            </a:endParaRPr>
          </a:p>
        </p:txBody>
      </p:sp>
      <p:pic>
        <p:nvPicPr>
          <p:cNvPr id="5" name="Picture 4">
            <a:extLst>
              <a:ext uri="{FF2B5EF4-FFF2-40B4-BE49-F238E27FC236}">
                <a16:creationId xmlns:a16="http://schemas.microsoft.com/office/drawing/2014/main" id="{D24152BF-7D2F-65E8-FD10-3BD3C13000E3}"/>
              </a:ext>
            </a:extLst>
          </p:cNvPr>
          <p:cNvPicPr>
            <a:picLocks noChangeAspect="1"/>
          </p:cNvPicPr>
          <p:nvPr/>
        </p:nvPicPr>
        <p:blipFill>
          <a:blip r:embed="rId3"/>
          <a:stretch>
            <a:fillRect/>
          </a:stretch>
        </p:blipFill>
        <p:spPr>
          <a:xfrm>
            <a:off x="6379343" y="1013104"/>
            <a:ext cx="2729920" cy="5351578"/>
          </a:xfrm>
          <a:prstGeom prst="rect">
            <a:avLst/>
          </a:prstGeom>
        </p:spPr>
      </p:pic>
    </p:spTree>
    <p:extLst>
      <p:ext uri="{BB962C8B-B14F-4D97-AF65-F5344CB8AC3E}">
        <p14:creationId xmlns:p14="http://schemas.microsoft.com/office/powerpoint/2010/main" val="2018633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626FF-4537-028B-4E10-FE459FFC3E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98338F-ED96-9C8B-4934-680BC4B372FF}"/>
              </a:ext>
            </a:extLst>
          </p:cNvPr>
          <p:cNvSpPr>
            <a:spLocks noGrp="1"/>
          </p:cNvSpPr>
          <p:nvPr>
            <p:ph type="title"/>
          </p:nvPr>
        </p:nvSpPr>
        <p:spPr/>
        <p:txBody>
          <a:bodyPr/>
          <a:lstStyle/>
          <a:p>
            <a:r>
              <a:rPr lang="fr-FR"/>
              <a:t>Digital </a:t>
            </a:r>
            <a:r>
              <a:rPr lang="fr-FR" err="1"/>
              <a:t>Twin</a:t>
            </a:r>
          </a:p>
        </p:txBody>
      </p:sp>
      <p:sp>
        <p:nvSpPr>
          <p:cNvPr id="3" name="Content Placeholder 2">
            <a:extLst>
              <a:ext uri="{FF2B5EF4-FFF2-40B4-BE49-F238E27FC236}">
                <a16:creationId xmlns:a16="http://schemas.microsoft.com/office/drawing/2014/main" id="{B4A6158C-2232-C98E-0DEE-0F4131192511}"/>
              </a:ext>
            </a:extLst>
          </p:cNvPr>
          <p:cNvSpPr>
            <a:spLocks noGrp="1"/>
          </p:cNvSpPr>
          <p:nvPr>
            <p:ph idx="1"/>
          </p:nvPr>
        </p:nvSpPr>
        <p:spPr/>
        <p:txBody>
          <a:bodyPr vert="horz" lIns="91440" tIns="45720" rIns="91440" bIns="45720" rtlCol="0" anchor="t">
            <a:normAutofit/>
          </a:bodyPr>
          <a:lstStyle/>
          <a:p>
            <a:r>
              <a:rPr lang="en-US"/>
              <a:t>All </a:t>
            </a:r>
            <a:r>
              <a:rPr lang="en-US" b="1">
                <a:solidFill>
                  <a:srgbClr val="00B050"/>
                </a:solidFill>
              </a:rPr>
              <a:t>subsystems integrated</a:t>
            </a:r>
            <a:endParaRPr lang="en-US" b="1">
              <a:solidFill>
                <a:srgbClr val="00B050"/>
              </a:solidFill>
              <a:cs typeface="Arial"/>
            </a:endParaRPr>
          </a:p>
          <a:p>
            <a:pPr marL="509270" lvl="1"/>
            <a:endParaRPr lang="en-US" b="1">
              <a:solidFill>
                <a:srgbClr val="00B050"/>
              </a:solidFill>
              <a:cs typeface="Arial"/>
            </a:endParaRPr>
          </a:p>
          <a:p>
            <a:r>
              <a:rPr lang="en-US" b="1">
                <a:solidFill>
                  <a:srgbClr val="00B050"/>
                </a:solidFill>
                <a:cs typeface="Arial"/>
              </a:rPr>
              <a:t>Cooling &amp; electric </a:t>
            </a:r>
            <a:r>
              <a:rPr lang="en-US">
                <a:cs typeface="Arial"/>
              </a:rPr>
              <a:t>connection</a:t>
            </a:r>
          </a:p>
          <a:p>
            <a:pPr marL="509270" lvl="1"/>
            <a:endParaRPr lang="en-US">
              <a:cs typeface="Arial"/>
            </a:endParaRPr>
          </a:p>
          <a:p>
            <a:r>
              <a:rPr lang="en-US">
                <a:cs typeface="Arial"/>
              </a:rPr>
              <a:t>Signals to functional controls</a:t>
            </a:r>
          </a:p>
          <a:p>
            <a:pPr marL="509270" lvl="1"/>
            <a:r>
              <a:rPr lang="en-US">
                <a:cs typeface="Arial"/>
              </a:rPr>
              <a:t>Reflecting expected actuators</a:t>
            </a:r>
            <a:br>
              <a:rPr lang="en-US">
                <a:cs typeface="Arial"/>
              </a:rPr>
            </a:br>
            <a:r>
              <a:rPr lang="en-US">
                <a:cs typeface="Arial"/>
              </a:rPr>
              <a:t>and sensors</a:t>
            </a:r>
          </a:p>
          <a:p>
            <a:pPr marL="509270" lvl="1"/>
            <a:endParaRPr lang="en-US">
              <a:cs typeface="Arial"/>
            </a:endParaRPr>
          </a:p>
          <a:p>
            <a:pPr marL="509270" lvl="1"/>
            <a:endParaRPr lang="en-US">
              <a:cs typeface="Arial"/>
            </a:endParaRPr>
          </a:p>
          <a:p>
            <a:pPr marL="509270" lvl="1"/>
            <a:endParaRPr lang="en-US">
              <a:cs typeface="Arial"/>
            </a:endParaRPr>
          </a:p>
          <a:p>
            <a:pPr marL="509270" lvl="1"/>
            <a:endParaRPr lang="en-US">
              <a:cs typeface="Arial"/>
            </a:endParaRPr>
          </a:p>
        </p:txBody>
      </p:sp>
      <p:pic>
        <p:nvPicPr>
          <p:cNvPr id="4" name="Picture 3">
            <a:extLst>
              <a:ext uri="{FF2B5EF4-FFF2-40B4-BE49-F238E27FC236}">
                <a16:creationId xmlns:a16="http://schemas.microsoft.com/office/drawing/2014/main" id="{03B6662F-CE20-6349-9702-F5D82DF3ED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429392" y="1223767"/>
            <a:ext cx="6715906" cy="4420142"/>
          </a:xfrm>
          <a:prstGeom prst="rect">
            <a:avLst/>
          </a:prstGeom>
          <a:noFill/>
          <a:ln w="12700" cmpd="sng">
            <a:solidFill>
              <a:srgbClr val="000000"/>
            </a:solidFill>
            <a:miter lim="800000"/>
            <a:headEnd/>
            <a:tailEnd/>
          </a:ln>
          <a:effectLst/>
        </p:spPr>
      </p:pic>
    </p:spTree>
    <p:extLst>
      <p:ext uri="{BB962C8B-B14F-4D97-AF65-F5344CB8AC3E}">
        <p14:creationId xmlns:p14="http://schemas.microsoft.com/office/powerpoint/2010/main" val="171800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0D273-D459-04B5-5270-8023D90F9259}"/>
              </a:ext>
            </a:extLst>
          </p:cNvPr>
          <p:cNvSpPr>
            <a:spLocks noGrp="1"/>
          </p:cNvSpPr>
          <p:nvPr>
            <p:ph type="title"/>
          </p:nvPr>
        </p:nvSpPr>
        <p:spPr/>
        <p:txBody>
          <a:bodyPr/>
          <a:lstStyle/>
          <a:p>
            <a:r>
              <a:rPr lang="fr-FR"/>
              <a:t>Preliminary </a:t>
            </a:r>
            <a:r>
              <a:rPr lang="fr-FR" err="1"/>
              <a:t>results</a:t>
            </a:r>
          </a:p>
        </p:txBody>
      </p:sp>
      <p:sp>
        <p:nvSpPr>
          <p:cNvPr id="3" name="Content Placeholder 2">
            <a:extLst>
              <a:ext uri="{FF2B5EF4-FFF2-40B4-BE49-F238E27FC236}">
                <a16:creationId xmlns:a16="http://schemas.microsoft.com/office/drawing/2014/main" id="{7774FF9C-CEF4-060E-55A5-6CC301639BA8}"/>
              </a:ext>
            </a:extLst>
          </p:cNvPr>
          <p:cNvSpPr>
            <a:spLocks noGrp="1"/>
          </p:cNvSpPr>
          <p:nvPr>
            <p:ph idx="1"/>
          </p:nvPr>
        </p:nvSpPr>
        <p:spPr>
          <a:xfrm>
            <a:off x="190499" y="1431362"/>
            <a:ext cx="5435337" cy="4426450"/>
          </a:xfrm>
        </p:spPr>
        <p:txBody>
          <a:bodyPr vert="horz" lIns="91440" tIns="45720" rIns="91440" bIns="45720" rtlCol="0" anchor="t">
            <a:normAutofit/>
          </a:bodyPr>
          <a:lstStyle/>
          <a:p>
            <a:r>
              <a:rPr lang="en-US"/>
              <a:t>Digital twin interaction studies</a:t>
            </a:r>
          </a:p>
          <a:p>
            <a:pPr marL="509270" lvl="1"/>
            <a:r>
              <a:rPr lang="en-US" b="1">
                <a:solidFill>
                  <a:srgbClr val="00B050"/>
                </a:solidFill>
                <a:cs typeface="Arial"/>
              </a:rPr>
              <a:t>Energy balance</a:t>
            </a:r>
          </a:p>
          <a:p>
            <a:pPr marL="509270" lvl="1"/>
            <a:r>
              <a:rPr lang="en-US" b="1">
                <a:solidFill>
                  <a:srgbClr val="00B050"/>
                </a:solidFill>
                <a:cs typeface="Arial"/>
              </a:rPr>
              <a:t>Temperatures</a:t>
            </a:r>
          </a:p>
          <a:p>
            <a:pPr marL="509270" lvl="1"/>
            <a:r>
              <a:rPr lang="en-US" b="1">
                <a:solidFill>
                  <a:srgbClr val="00B050"/>
                </a:solidFill>
                <a:cs typeface="Arial"/>
              </a:rPr>
              <a:t>Transient mission</a:t>
            </a:r>
          </a:p>
          <a:p>
            <a:pPr marL="509270" lvl="1"/>
            <a:endParaRPr lang="en-US" b="1">
              <a:solidFill>
                <a:srgbClr val="00B050"/>
              </a:solidFill>
              <a:cs typeface="Arial"/>
            </a:endParaRPr>
          </a:p>
          <a:p>
            <a:r>
              <a:rPr lang="en-US" b="1">
                <a:solidFill>
                  <a:srgbClr val="00B050"/>
                </a:solidFill>
                <a:cs typeface="Arial"/>
              </a:rPr>
              <a:t>Stability</a:t>
            </a:r>
            <a:r>
              <a:rPr lang="en-US" b="1">
                <a:cs typeface="Arial"/>
              </a:rPr>
              <a:t> </a:t>
            </a:r>
            <a:r>
              <a:rPr lang="en-US">
                <a:cs typeface="Arial"/>
              </a:rPr>
              <a:t>and </a:t>
            </a:r>
            <a:r>
              <a:rPr lang="en-US" b="1">
                <a:solidFill>
                  <a:srgbClr val="00B050"/>
                </a:solidFill>
                <a:cs typeface="Arial"/>
              </a:rPr>
              <a:t>reliability</a:t>
            </a:r>
            <a:r>
              <a:rPr lang="en-US">
                <a:cs typeface="Arial"/>
              </a:rPr>
              <a:t> verification</a:t>
            </a:r>
          </a:p>
          <a:p>
            <a:pPr lvl="2" indent="-172720"/>
            <a:endParaRPr lang="en-US">
              <a:cs typeface="Arial"/>
            </a:endParaRPr>
          </a:p>
          <a:p>
            <a:pPr marL="509270" lvl="1"/>
            <a:endParaRPr lang="en-US">
              <a:cs typeface="Arial"/>
            </a:endParaRPr>
          </a:p>
          <a:p>
            <a:pPr marL="509270" lvl="1"/>
            <a:endParaRPr lang="en-US">
              <a:cs typeface="Arial"/>
            </a:endParaRPr>
          </a:p>
        </p:txBody>
      </p:sp>
      <p:pic>
        <p:nvPicPr>
          <p:cNvPr id="6" name="Content Placeholder 4">
            <a:extLst>
              <a:ext uri="{FF2B5EF4-FFF2-40B4-BE49-F238E27FC236}">
                <a16:creationId xmlns:a16="http://schemas.microsoft.com/office/drawing/2014/main" id="{2BBC90FD-2292-6386-19FD-458B24563B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5827" y="2883118"/>
            <a:ext cx="3160380" cy="2976862"/>
          </a:xfrm>
          <a:prstGeom prst="rect">
            <a:avLst/>
          </a:prstGeom>
          <a:noFill/>
          <a:ln w="19050" cmpd="sng">
            <a:solidFill>
              <a:srgbClr val="000000"/>
            </a:solidFill>
            <a:miter lim="800000"/>
            <a:headEnd/>
            <a:tailEnd/>
          </a:ln>
          <a:effectLst/>
        </p:spPr>
      </p:pic>
      <p:pic>
        <p:nvPicPr>
          <p:cNvPr id="7" name="Picture 6">
            <a:extLst>
              <a:ext uri="{FF2B5EF4-FFF2-40B4-BE49-F238E27FC236}">
                <a16:creationId xmlns:a16="http://schemas.microsoft.com/office/drawing/2014/main" id="{E7D1C4CA-A6B7-A497-D8FC-AA5BE97A24D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63929" y="843175"/>
            <a:ext cx="3636449" cy="3160866"/>
          </a:xfrm>
          <a:prstGeom prst="rect">
            <a:avLst/>
          </a:prstGeom>
          <a:noFill/>
          <a:ln w="19050" cmpd="sng">
            <a:solidFill>
              <a:srgbClr val="000000"/>
            </a:solidFill>
            <a:miter lim="800000"/>
            <a:headEnd/>
            <a:tailEnd/>
          </a:ln>
          <a:effectLst/>
        </p:spPr>
      </p:pic>
    </p:spTree>
    <p:extLst>
      <p:ext uri="{BB962C8B-B14F-4D97-AF65-F5344CB8AC3E}">
        <p14:creationId xmlns:p14="http://schemas.microsoft.com/office/powerpoint/2010/main" val="2514724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F83C-D57A-FE71-DBA4-D25275A0EDCB}"/>
              </a:ext>
            </a:extLst>
          </p:cNvPr>
          <p:cNvSpPr>
            <a:spLocks noGrp="1"/>
          </p:cNvSpPr>
          <p:nvPr>
            <p:ph type="title"/>
          </p:nvPr>
        </p:nvSpPr>
        <p:spPr/>
        <p:txBody>
          <a:bodyPr/>
          <a:lstStyle/>
          <a:p>
            <a:r>
              <a:rPr lang="en-US"/>
              <a:t>Achievements </a:t>
            </a:r>
          </a:p>
        </p:txBody>
      </p:sp>
      <p:sp>
        <p:nvSpPr>
          <p:cNvPr id="3" name="Content Placeholder 2">
            <a:extLst>
              <a:ext uri="{FF2B5EF4-FFF2-40B4-BE49-F238E27FC236}">
                <a16:creationId xmlns:a16="http://schemas.microsoft.com/office/drawing/2014/main" id="{64EB7776-712C-EC9D-F450-FA7D91370C57}"/>
              </a:ext>
            </a:extLst>
          </p:cNvPr>
          <p:cNvSpPr>
            <a:spLocks noGrp="1"/>
          </p:cNvSpPr>
          <p:nvPr>
            <p:ph idx="1"/>
          </p:nvPr>
        </p:nvSpPr>
        <p:spPr>
          <a:xfrm>
            <a:off x="357414" y="1577580"/>
            <a:ext cx="11418910" cy="4426450"/>
          </a:xfrm>
        </p:spPr>
        <p:txBody>
          <a:bodyPr vert="horz" lIns="91440" tIns="45720" rIns="91440" bIns="45720" rtlCol="0" anchor="t">
            <a:normAutofit/>
          </a:bodyPr>
          <a:lstStyle/>
          <a:p>
            <a:r>
              <a:rPr lang="en-US" b="1">
                <a:solidFill>
                  <a:srgbClr val="00B050"/>
                </a:solidFill>
              </a:rPr>
              <a:t>1st Digital twin running</a:t>
            </a:r>
            <a:r>
              <a:rPr lang="en-US"/>
              <a:t> with consistent results</a:t>
            </a:r>
          </a:p>
          <a:p>
            <a:pPr marL="509270" lvl="1">
              <a:buFont typeface="Courier New" panose="05000000000000000000" pitchFamily="2" charset="2"/>
              <a:buChar char="o"/>
            </a:pPr>
            <a:r>
              <a:rPr lang="en-US">
                <a:cs typeface="Arial"/>
              </a:rPr>
              <a:t>Based on physics</a:t>
            </a:r>
          </a:p>
          <a:p>
            <a:pPr marL="509270" lvl="1">
              <a:buFont typeface="Courier New" panose="05000000000000000000" pitchFamily="2" charset="2"/>
              <a:buChar char="o"/>
            </a:pPr>
            <a:r>
              <a:rPr lang="en-US">
                <a:cs typeface="Arial"/>
              </a:rPr>
              <a:t>All fluids subsystem finalized</a:t>
            </a:r>
          </a:p>
          <a:p>
            <a:pPr marL="509270" lvl="1">
              <a:buFont typeface="Courier New" panose="05000000000000000000" pitchFamily="2" charset="2"/>
              <a:buChar char="o"/>
            </a:pPr>
            <a:r>
              <a:rPr lang="en-US">
                <a:cs typeface="Arial"/>
              </a:rPr>
              <a:t>Last subsystem integration in progress</a:t>
            </a:r>
          </a:p>
          <a:p>
            <a:pPr marL="509270" lvl="1">
              <a:buFont typeface="Courier New" panose="05000000000000000000" pitchFamily="2" charset="2"/>
              <a:buChar char="o"/>
            </a:pPr>
            <a:endParaRPr lang="en-US">
              <a:cs typeface="Arial"/>
            </a:endParaRPr>
          </a:p>
          <a:p>
            <a:r>
              <a:rPr lang="en-US">
                <a:solidFill>
                  <a:srgbClr val="000000"/>
                </a:solidFill>
                <a:cs typeface="Arial"/>
              </a:rPr>
              <a:t>Digital twin </a:t>
            </a:r>
            <a:r>
              <a:rPr lang="en-US" b="1">
                <a:solidFill>
                  <a:srgbClr val="00B050"/>
                </a:solidFill>
                <a:cs typeface="Arial"/>
              </a:rPr>
              <a:t>stability</a:t>
            </a:r>
            <a:r>
              <a:rPr lang="en-US">
                <a:solidFill>
                  <a:srgbClr val="000000"/>
                </a:solidFill>
                <a:cs typeface="Arial"/>
              </a:rPr>
              <a:t> and </a:t>
            </a:r>
            <a:r>
              <a:rPr lang="en-US" b="1">
                <a:solidFill>
                  <a:srgbClr val="00B050"/>
                </a:solidFill>
                <a:cs typeface="Arial"/>
              </a:rPr>
              <a:t>reliability</a:t>
            </a:r>
            <a:r>
              <a:rPr lang="en-US">
                <a:solidFill>
                  <a:srgbClr val="000000"/>
                </a:solidFill>
                <a:cs typeface="Arial"/>
              </a:rPr>
              <a:t> verification</a:t>
            </a:r>
          </a:p>
          <a:p>
            <a:endParaRPr lang="en-US">
              <a:solidFill>
                <a:srgbClr val="000000"/>
              </a:solidFill>
              <a:cs typeface="Arial"/>
            </a:endParaRPr>
          </a:p>
          <a:p>
            <a:r>
              <a:rPr lang="en-US" b="1">
                <a:solidFill>
                  <a:srgbClr val="00B050"/>
                </a:solidFill>
                <a:cs typeface="Arial"/>
              </a:rPr>
              <a:t>Continuous refinement </a:t>
            </a:r>
            <a:r>
              <a:rPr lang="en-US">
                <a:cs typeface="Arial"/>
              </a:rPr>
              <a:t>reflecting several level of subsystem maturity thanks to consortium partners</a:t>
            </a:r>
          </a:p>
          <a:p>
            <a:endParaRPr lang="en-US">
              <a:cs typeface="Arial"/>
            </a:endParaRPr>
          </a:p>
          <a:p>
            <a:endParaRPr lang="en-US">
              <a:cs typeface="Arial"/>
            </a:endParaRPr>
          </a:p>
        </p:txBody>
      </p:sp>
    </p:spTree>
    <p:extLst>
      <p:ext uri="{BB962C8B-B14F-4D97-AF65-F5344CB8AC3E}">
        <p14:creationId xmlns:p14="http://schemas.microsoft.com/office/powerpoint/2010/main" val="1842059721"/>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BE3F6-45E8-249A-47AC-8EC64E96FF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8DD449-78E2-19A8-BDE1-7AB329806E50}"/>
              </a:ext>
            </a:extLst>
          </p:cNvPr>
          <p:cNvSpPr>
            <a:spLocks noGrp="1"/>
          </p:cNvSpPr>
          <p:nvPr>
            <p:ph type="title"/>
          </p:nvPr>
        </p:nvSpPr>
        <p:spPr/>
        <p:txBody>
          <a:bodyPr/>
          <a:lstStyle/>
          <a:p>
            <a:r>
              <a:rPr lang="en-US"/>
              <a:t> Digital Twin roadmap</a:t>
            </a:r>
          </a:p>
        </p:txBody>
      </p:sp>
      <p:sp>
        <p:nvSpPr>
          <p:cNvPr id="3" name="Content Placeholder 2">
            <a:extLst>
              <a:ext uri="{FF2B5EF4-FFF2-40B4-BE49-F238E27FC236}">
                <a16:creationId xmlns:a16="http://schemas.microsoft.com/office/drawing/2014/main" id="{AD1900B9-AFAD-220B-67D3-F5A31F7C0169}"/>
              </a:ext>
            </a:extLst>
          </p:cNvPr>
          <p:cNvSpPr>
            <a:spLocks noGrp="1"/>
          </p:cNvSpPr>
          <p:nvPr>
            <p:ph idx="1"/>
          </p:nvPr>
        </p:nvSpPr>
        <p:spPr>
          <a:xfrm>
            <a:off x="357414" y="1577580"/>
            <a:ext cx="11418910" cy="4426450"/>
          </a:xfrm>
        </p:spPr>
        <p:txBody>
          <a:bodyPr vert="horz" lIns="91440" tIns="45720" rIns="91440" bIns="45720" rtlCol="0" anchor="t">
            <a:normAutofit/>
          </a:bodyPr>
          <a:lstStyle/>
          <a:p>
            <a:endParaRPr lang="en-US">
              <a:cs typeface="Arial"/>
            </a:endParaRPr>
          </a:p>
          <a:p>
            <a:r>
              <a:rPr lang="en-US"/>
              <a:t>Digital twin for </a:t>
            </a:r>
            <a:r>
              <a:rPr lang="en-US" b="1">
                <a:solidFill>
                  <a:srgbClr val="00B050"/>
                </a:solidFill>
              </a:rPr>
              <a:t>real control validation</a:t>
            </a:r>
            <a:r>
              <a:rPr lang="en-US"/>
              <a:t> – 2</a:t>
            </a:r>
            <a:r>
              <a:rPr lang="en-US" baseline="30000"/>
              <a:t>nd</a:t>
            </a:r>
            <a:r>
              <a:rPr lang="en-US"/>
              <a:t> half of 2024</a:t>
            </a:r>
            <a:endParaRPr lang="en-US">
              <a:cs typeface="Arial"/>
            </a:endParaRPr>
          </a:p>
          <a:p>
            <a:pPr marL="509270" lvl="1">
              <a:buFont typeface="Courier New" panose="05000000000000000000" pitchFamily="2" charset="2"/>
              <a:buChar char="o"/>
            </a:pPr>
            <a:r>
              <a:rPr lang="en-US">
                <a:cs typeface="Arial"/>
              </a:rPr>
              <a:t>Ground demonstrator</a:t>
            </a:r>
          </a:p>
          <a:p>
            <a:pPr marL="509270" lvl="1">
              <a:buFont typeface="Courier New" panose="05000000000000000000" pitchFamily="2" charset="2"/>
              <a:buChar char="o"/>
            </a:pPr>
            <a:endParaRPr lang="en-US">
              <a:cs typeface="Arial"/>
            </a:endParaRPr>
          </a:p>
          <a:p>
            <a:r>
              <a:rPr lang="en-US">
                <a:cs typeface="Arial"/>
              </a:rPr>
              <a:t>Digital twin ready for </a:t>
            </a:r>
            <a:r>
              <a:rPr lang="en-US" b="1">
                <a:solidFill>
                  <a:srgbClr val="00B050"/>
                </a:solidFill>
                <a:cs typeface="Arial"/>
              </a:rPr>
              <a:t>Clean aviation projects interaction</a:t>
            </a:r>
            <a:r>
              <a:rPr lang="en-US">
                <a:cs typeface="Arial"/>
              </a:rPr>
              <a:t> in 2025</a:t>
            </a:r>
            <a:endParaRPr lang="en-US"/>
          </a:p>
          <a:p>
            <a:pPr marL="509270" lvl="1">
              <a:buFont typeface="Courier New" panose="05000000000000000000" pitchFamily="2" charset="2"/>
              <a:buChar char="o"/>
            </a:pPr>
            <a:endParaRPr lang="en-US">
              <a:cs typeface="Arial"/>
            </a:endParaRPr>
          </a:p>
          <a:p>
            <a:pPr marL="509270" lvl="1">
              <a:buFont typeface="Courier New" panose="05000000000000000000" pitchFamily="2" charset="2"/>
              <a:buChar char="o"/>
            </a:pPr>
            <a:endParaRPr lang="en-US">
              <a:cs typeface="Arial"/>
            </a:endParaRPr>
          </a:p>
          <a:p>
            <a:pPr marL="509270" lvl="1">
              <a:buFont typeface="Courier New" panose="05000000000000000000" pitchFamily="2" charset="2"/>
              <a:buChar char="o"/>
            </a:pPr>
            <a:r>
              <a:rPr lang="en-US">
                <a:cs typeface="Arial"/>
              </a:rPr>
              <a:t>CS25 configuration </a:t>
            </a:r>
            <a:endParaRPr lang="en-US"/>
          </a:p>
          <a:p>
            <a:endParaRPr lang="en-US"/>
          </a:p>
          <a:p>
            <a:endParaRPr lang="en-US"/>
          </a:p>
        </p:txBody>
      </p:sp>
      <p:pic>
        <p:nvPicPr>
          <p:cNvPr id="5" name="Picture 4" descr="A logo with a propeller&#10;&#10;Description automatically generated">
            <a:extLst>
              <a:ext uri="{FF2B5EF4-FFF2-40B4-BE49-F238E27FC236}">
                <a16:creationId xmlns:a16="http://schemas.microsoft.com/office/drawing/2014/main" id="{2F903C30-B2A0-8E95-62AA-C59044F1338E}"/>
              </a:ext>
            </a:extLst>
          </p:cNvPr>
          <p:cNvPicPr>
            <a:picLocks noChangeAspect="1"/>
          </p:cNvPicPr>
          <p:nvPr/>
        </p:nvPicPr>
        <p:blipFill>
          <a:blip r:embed="rId4"/>
          <a:stretch>
            <a:fillRect/>
          </a:stretch>
        </p:blipFill>
        <p:spPr>
          <a:xfrm>
            <a:off x="9899571" y="1716583"/>
            <a:ext cx="1774864" cy="1157154"/>
          </a:xfrm>
          <a:prstGeom prst="rect">
            <a:avLst/>
          </a:prstGeom>
        </p:spPr>
      </p:pic>
      <p:pic>
        <p:nvPicPr>
          <p:cNvPr id="7" name="Picture 6" descr="A logo for a company&#10;&#10;Description automatically generated">
            <a:extLst>
              <a:ext uri="{FF2B5EF4-FFF2-40B4-BE49-F238E27FC236}">
                <a16:creationId xmlns:a16="http://schemas.microsoft.com/office/drawing/2014/main" id="{14045688-58C0-7D26-3440-F91DD39A5A2E}"/>
              </a:ext>
            </a:extLst>
          </p:cNvPr>
          <p:cNvPicPr>
            <a:picLocks noChangeAspect="1"/>
          </p:cNvPicPr>
          <p:nvPr/>
        </p:nvPicPr>
        <p:blipFill>
          <a:blip r:embed="rId5"/>
          <a:stretch>
            <a:fillRect/>
          </a:stretch>
        </p:blipFill>
        <p:spPr>
          <a:xfrm>
            <a:off x="3905308" y="4053288"/>
            <a:ext cx="1585855" cy="1354157"/>
          </a:xfrm>
          <a:prstGeom prst="rect">
            <a:avLst/>
          </a:prstGeom>
        </p:spPr>
      </p:pic>
    </p:spTree>
    <p:extLst>
      <p:ext uri="{BB962C8B-B14F-4D97-AF65-F5344CB8AC3E}">
        <p14:creationId xmlns:p14="http://schemas.microsoft.com/office/powerpoint/2010/main" val="992428178"/>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3DABC4-8494-CFAA-457C-F621F7C5DB72}"/>
              </a:ext>
            </a:extLst>
          </p:cNvPr>
          <p:cNvSpPr>
            <a:spLocks noGrp="1"/>
          </p:cNvSpPr>
          <p:nvPr>
            <p:ph type="ctrTitle"/>
          </p:nvPr>
        </p:nvSpPr>
        <p:spPr/>
        <p:txBody>
          <a:bodyPr>
            <a:normAutofit/>
          </a:bodyPr>
          <a:lstStyle/>
          <a:p>
            <a:r>
              <a:rPr lang="en-US" sz="9600">
                <a:solidFill>
                  <a:schemeClr val="accent1"/>
                </a:solidFill>
              </a:rPr>
              <a:t>Thank you</a:t>
            </a:r>
          </a:p>
        </p:txBody>
      </p:sp>
      <p:sp>
        <p:nvSpPr>
          <p:cNvPr id="4" name="Text Placeholder 3">
            <a:extLst>
              <a:ext uri="{FF2B5EF4-FFF2-40B4-BE49-F238E27FC236}">
                <a16:creationId xmlns:a16="http://schemas.microsoft.com/office/drawing/2014/main" id="{BEA48066-842A-FCAF-1EBB-BD4F411182F5}"/>
              </a:ext>
            </a:extLst>
          </p:cNvPr>
          <p:cNvSpPr>
            <a:spLocks noGrp="1"/>
          </p:cNvSpPr>
          <p:nvPr>
            <p:ph type="body" sz="quarter" idx="11"/>
          </p:nvPr>
        </p:nvSpPr>
        <p:spPr/>
        <p:txBody>
          <a:bodyPr vert="horz" lIns="91440" tIns="45720" rIns="91440" bIns="45720" rtlCol="0" anchor="t">
            <a:normAutofit lnSpcReduction="10000"/>
          </a:bodyPr>
          <a:lstStyle/>
          <a:p>
            <a:r>
              <a:rPr lang="en-US" sz="2200">
                <a:cs typeface="Arial"/>
              </a:rPr>
              <a:t>Jan Belak – Honeywell</a:t>
            </a:r>
          </a:p>
          <a:p>
            <a:r>
              <a:rPr lang="en-US" sz="2200">
                <a:cs typeface="Arial"/>
              </a:rPr>
              <a:t>Matthieu </a:t>
            </a:r>
            <a:r>
              <a:rPr lang="en-US" sz="2200" err="1">
                <a:cs typeface="Arial"/>
              </a:rPr>
              <a:t>Ponchant</a:t>
            </a:r>
            <a:r>
              <a:rPr lang="en-US" sz="2200">
                <a:cs typeface="Arial"/>
              </a:rPr>
              <a:t> - Siemens</a:t>
            </a:r>
            <a:endParaRPr lang="en-US"/>
          </a:p>
        </p:txBody>
      </p:sp>
      <p:sp>
        <p:nvSpPr>
          <p:cNvPr id="5" name="Text Placeholder 4">
            <a:extLst>
              <a:ext uri="{FF2B5EF4-FFF2-40B4-BE49-F238E27FC236}">
                <a16:creationId xmlns:a16="http://schemas.microsoft.com/office/drawing/2014/main" id="{EB3B6421-D7EB-A527-2B51-838E68709690}"/>
              </a:ext>
            </a:extLst>
          </p:cNvPr>
          <p:cNvSpPr>
            <a:spLocks noGrp="1"/>
          </p:cNvSpPr>
          <p:nvPr>
            <p:ph type="body" sz="quarter" idx="12"/>
          </p:nvPr>
        </p:nvSpPr>
        <p:spPr/>
        <p:txBody>
          <a:bodyPr vert="horz" lIns="91440" tIns="45720" rIns="91440" bIns="45720" rtlCol="0" anchor="t">
            <a:normAutofit/>
          </a:bodyPr>
          <a:lstStyle/>
          <a:p>
            <a:r>
              <a:rPr lang="en-US">
                <a:cs typeface="Arial"/>
              </a:rPr>
              <a:t>02-08-2024</a:t>
            </a:r>
            <a:endParaRPr lang="en-US"/>
          </a:p>
        </p:txBody>
      </p:sp>
    </p:spTree>
    <p:extLst>
      <p:ext uri="{BB962C8B-B14F-4D97-AF65-F5344CB8AC3E}">
        <p14:creationId xmlns:p14="http://schemas.microsoft.com/office/powerpoint/2010/main" val="1250888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4138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4F95524-F8CF-9791-9C4F-483C7ECED43C}"/>
              </a:ext>
            </a:extLst>
          </p:cNvPr>
          <p:cNvSpPr>
            <a:spLocks noGrp="1"/>
          </p:cNvSpPr>
          <p:nvPr>
            <p:ph type="pic" sz="quarter" idx="13"/>
          </p:nvPr>
        </p:nvSpPr>
        <p:spPr/>
        <p:txBody>
          <a:bodyPr/>
          <a:lstStyle/>
          <a:p>
            <a:endParaRPr lang="en-US" dirty="0"/>
          </a:p>
        </p:txBody>
      </p:sp>
      <p:sp>
        <p:nvSpPr>
          <p:cNvPr id="3" name="Title 2">
            <a:extLst>
              <a:ext uri="{FF2B5EF4-FFF2-40B4-BE49-F238E27FC236}">
                <a16:creationId xmlns:a16="http://schemas.microsoft.com/office/drawing/2014/main" id="{CDFC8EA1-AAE3-F587-BE0E-597BC14989DC}"/>
              </a:ext>
            </a:extLst>
          </p:cNvPr>
          <p:cNvSpPr>
            <a:spLocks noGrp="1"/>
          </p:cNvSpPr>
          <p:nvPr>
            <p:ph type="title"/>
          </p:nvPr>
        </p:nvSpPr>
        <p:spPr/>
        <p:txBody>
          <a:bodyPr/>
          <a:lstStyle/>
          <a:p>
            <a:r>
              <a:rPr lang="en-US"/>
              <a:t>agenda</a:t>
            </a:r>
          </a:p>
        </p:txBody>
      </p:sp>
      <p:sp>
        <p:nvSpPr>
          <p:cNvPr id="4" name="Content Placeholder 3">
            <a:extLst>
              <a:ext uri="{FF2B5EF4-FFF2-40B4-BE49-F238E27FC236}">
                <a16:creationId xmlns:a16="http://schemas.microsoft.com/office/drawing/2014/main" id="{B0CE0E7D-D115-7B28-18AF-53132D3161B0}"/>
              </a:ext>
            </a:extLst>
          </p:cNvPr>
          <p:cNvSpPr>
            <a:spLocks noGrp="1"/>
          </p:cNvSpPr>
          <p:nvPr>
            <p:ph idx="1"/>
          </p:nvPr>
        </p:nvSpPr>
        <p:spPr/>
        <p:txBody>
          <a:bodyPr vert="horz" lIns="91440" tIns="45720" rIns="91440" bIns="45720" rtlCol="0" anchor="t">
            <a:normAutofit/>
          </a:bodyPr>
          <a:lstStyle/>
          <a:p>
            <a:r>
              <a:rPr lang="en-US"/>
              <a:t>What is </a:t>
            </a:r>
            <a:r>
              <a:rPr lang="en-US" b="1">
                <a:hlinkClick r:id="rId3"/>
              </a:rPr>
              <a:t>NEWBORN</a:t>
            </a:r>
            <a:r>
              <a:rPr lang="en-US"/>
              <a:t> about?</a:t>
            </a:r>
          </a:p>
          <a:p>
            <a:r>
              <a:rPr lang="en-US"/>
              <a:t>Digital twin</a:t>
            </a:r>
          </a:p>
          <a:p>
            <a:r>
              <a:rPr lang="en-US"/>
              <a:t>Modeling activities with Simcenter Amesim within NEWBORN</a:t>
            </a:r>
          </a:p>
          <a:p>
            <a:r>
              <a:rPr lang="en-US"/>
              <a:t>Preliminary results</a:t>
            </a:r>
          </a:p>
          <a:p>
            <a:r>
              <a:rPr lang="en-US"/>
              <a:t>Conclusions &amp; prospects</a:t>
            </a:r>
          </a:p>
        </p:txBody>
      </p:sp>
    </p:spTree>
    <p:extLst>
      <p:ext uri="{BB962C8B-B14F-4D97-AF65-F5344CB8AC3E}">
        <p14:creationId xmlns:p14="http://schemas.microsoft.com/office/powerpoint/2010/main" val="1959064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B53AE-F34F-BF1D-515F-371E476321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B1169E-F120-26C2-3CD4-87949041B7B1}"/>
              </a:ext>
            </a:extLst>
          </p:cNvPr>
          <p:cNvSpPr>
            <a:spLocks noGrp="1"/>
          </p:cNvSpPr>
          <p:nvPr>
            <p:ph type="title"/>
          </p:nvPr>
        </p:nvSpPr>
        <p:spPr/>
        <p:txBody>
          <a:bodyPr/>
          <a:lstStyle/>
          <a:p>
            <a:r>
              <a:rPr lang="en-US"/>
              <a:t>Ambition</a:t>
            </a:r>
          </a:p>
        </p:txBody>
      </p:sp>
      <p:sp>
        <p:nvSpPr>
          <p:cNvPr id="3" name="Content Placeholder 2">
            <a:extLst>
              <a:ext uri="{FF2B5EF4-FFF2-40B4-BE49-F238E27FC236}">
                <a16:creationId xmlns:a16="http://schemas.microsoft.com/office/drawing/2014/main" id="{A3CED854-0247-200B-80DA-E894377C4343}"/>
              </a:ext>
            </a:extLst>
          </p:cNvPr>
          <p:cNvSpPr>
            <a:spLocks noGrp="1"/>
          </p:cNvSpPr>
          <p:nvPr>
            <p:ph idx="1"/>
          </p:nvPr>
        </p:nvSpPr>
        <p:spPr>
          <a:xfrm>
            <a:off x="157248" y="1714951"/>
            <a:ext cx="7588250" cy="4325676"/>
          </a:xfrm>
        </p:spPr>
        <p:txBody>
          <a:bodyPr vert="horz" lIns="91440" tIns="45720" rIns="91440" bIns="45720" rtlCol="0" anchor="t">
            <a:normAutofit fontScale="85000" lnSpcReduction="10000"/>
          </a:bodyPr>
          <a:lstStyle/>
          <a:p>
            <a:pPr>
              <a:lnSpc>
                <a:spcPct val="150000"/>
              </a:lnSpc>
            </a:pPr>
            <a:r>
              <a:rPr lang="en-US" sz="3200" b="1">
                <a:solidFill>
                  <a:schemeClr val="accent1"/>
                </a:solidFill>
              </a:rPr>
              <a:t>Aerospace-grade</a:t>
            </a:r>
            <a:r>
              <a:rPr lang="en-US" sz="3200"/>
              <a:t> &amp; modular </a:t>
            </a:r>
            <a:r>
              <a:rPr lang="en-US" sz="3200" b="1">
                <a:solidFill>
                  <a:schemeClr val="accent1"/>
                </a:solidFill>
              </a:rPr>
              <a:t>hydrogen-electric</a:t>
            </a:r>
            <a:r>
              <a:rPr lang="en-US" sz="3200"/>
              <a:t> propulsion </a:t>
            </a:r>
            <a:r>
              <a:rPr lang="en-US" sz="3200" b="1">
                <a:solidFill>
                  <a:schemeClr val="accent1"/>
                </a:solidFill>
              </a:rPr>
              <a:t>demonstrator </a:t>
            </a:r>
            <a:r>
              <a:rPr lang="en-US" sz="3200"/>
              <a:t>by </a:t>
            </a:r>
            <a:r>
              <a:rPr lang="en-US" sz="3200" b="1">
                <a:solidFill>
                  <a:schemeClr val="accent1"/>
                </a:solidFill>
              </a:rPr>
              <a:t>2026</a:t>
            </a:r>
            <a:endParaRPr lang="en-US" sz="3200" b="1">
              <a:solidFill>
                <a:schemeClr val="accent1"/>
              </a:solidFill>
              <a:cs typeface="Arial"/>
            </a:endParaRPr>
          </a:p>
          <a:p>
            <a:pPr>
              <a:lnSpc>
                <a:spcPct val="150000"/>
              </a:lnSpc>
            </a:pPr>
            <a:r>
              <a:rPr lang="en-US" sz="3200">
                <a:cs typeface="Arial"/>
              </a:rPr>
              <a:t>System level </a:t>
            </a:r>
            <a:r>
              <a:rPr lang="en-US" sz="3200" b="1">
                <a:solidFill>
                  <a:schemeClr val="accent1"/>
                </a:solidFill>
                <a:cs typeface="Arial"/>
              </a:rPr>
              <a:t>LHV efficiency ≥50%</a:t>
            </a:r>
          </a:p>
          <a:p>
            <a:pPr>
              <a:lnSpc>
                <a:spcPct val="150000"/>
              </a:lnSpc>
            </a:pPr>
            <a:r>
              <a:rPr lang="en-US" sz="3200"/>
              <a:t>Aligned with HERA aircraft architecture (</a:t>
            </a:r>
            <a:r>
              <a:rPr lang="en-US" sz="3200" b="1">
                <a:solidFill>
                  <a:schemeClr val="accent1"/>
                </a:solidFill>
              </a:rPr>
              <a:t>CS-25</a:t>
            </a:r>
            <a:r>
              <a:rPr lang="en-US" sz="3200"/>
              <a:t> class)</a:t>
            </a:r>
            <a:endParaRPr lang="en-US" sz="3200">
              <a:cs typeface="Arial"/>
            </a:endParaRPr>
          </a:p>
          <a:p>
            <a:pPr>
              <a:lnSpc>
                <a:spcPct val="150000"/>
              </a:lnSpc>
            </a:pPr>
            <a:r>
              <a:rPr lang="en-US" sz="3200"/>
              <a:t>Applicable for the </a:t>
            </a:r>
            <a:r>
              <a:rPr lang="en-US" sz="3200" b="1">
                <a:solidFill>
                  <a:schemeClr val="accent1"/>
                </a:solidFill>
              </a:rPr>
              <a:t>CS-23</a:t>
            </a:r>
            <a:r>
              <a:rPr lang="en-US" sz="3200"/>
              <a:t> class </a:t>
            </a:r>
            <a:endParaRPr lang="en-US" sz="3200">
              <a:cs typeface="Arial"/>
            </a:endParaRPr>
          </a:p>
        </p:txBody>
      </p:sp>
      <p:pic>
        <p:nvPicPr>
          <p:cNvPr id="11" name="Picture 10" descr="A white airplane with blue and green lights and arrows&#10;&#10;Description automatically generated">
            <a:extLst>
              <a:ext uri="{FF2B5EF4-FFF2-40B4-BE49-F238E27FC236}">
                <a16:creationId xmlns:a16="http://schemas.microsoft.com/office/drawing/2014/main" id="{A3816085-E701-0B46-C739-18D467D28148}"/>
              </a:ext>
            </a:extLst>
          </p:cNvPr>
          <p:cNvPicPr>
            <a:picLocks noChangeAspect="1"/>
          </p:cNvPicPr>
          <p:nvPr/>
        </p:nvPicPr>
        <p:blipFill>
          <a:blip r:embed="rId4"/>
          <a:stretch>
            <a:fillRect/>
          </a:stretch>
        </p:blipFill>
        <p:spPr>
          <a:xfrm>
            <a:off x="6385272" y="1268867"/>
            <a:ext cx="5956285" cy="4114800"/>
          </a:xfrm>
          <a:prstGeom prst="rect">
            <a:avLst/>
          </a:prstGeom>
        </p:spPr>
      </p:pic>
    </p:spTree>
    <p:extLst>
      <p:ext uri="{BB962C8B-B14F-4D97-AF65-F5344CB8AC3E}">
        <p14:creationId xmlns:p14="http://schemas.microsoft.com/office/powerpoint/2010/main" val="2601472019"/>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33A29-A965-D234-91A8-CEC811E3D2D8}"/>
              </a:ext>
            </a:extLst>
          </p:cNvPr>
          <p:cNvSpPr>
            <a:spLocks noGrp="1"/>
          </p:cNvSpPr>
          <p:nvPr>
            <p:ph type="title"/>
          </p:nvPr>
        </p:nvSpPr>
        <p:spPr/>
        <p:txBody>
          <a:bodyPr/>
          <a:lstStyle/>
          <a:p>
            <a:r>
              <a:rPr lang="en-US"/>
              <a:t>Partners</a:t>
            </a:r>
          </a:p>
        </p:txBody>
      </p:sp>
      <p:sp>
        <p:nvSpPr>
          <p:cNvPr id="3" name="Content Placeholder 2">
            <a:extLst>
              <a:ext uri="{FF2B5EF4-FFF2-40B4-BE49-F238E27FC236}">
                <a16:creationId xmlns:a16="http://schemas.microsoft.com/office/drawing/2014/main" id="{8B9C18DD-5424-D76F-723E-5ECC03E3EA3E}"/>
              </a:ext>
            </a:extLst>
          </p:cNvPr>
          <p:cNvSpPr>
            <a:spLocks noGrp="1"/>
          </p:cNvSpPr>
          <p:nvPr>
            <p:ph idx="1"/>
          </p:nvPr>
        </p:nvSpPr>
        <p:spPr/>
        <p:txBody>
          <a:bodyPr/>
          <a:lstStyle/>
          <a:p>
            <a:r>
              <a:rPr lang="en-US"/>
              <a:t>13 partners work on 28 key enabling technologies</a:t>
            </a:r>
          </a:p>
        </p:txBody>
      </p:sp>
      <p:pic>
        <p:nvPicPr>
          <p:cNvPr id="6" name="Picture 14">
            <a:extLst>
              <a:ext uri="{FF2B5EF4-FFF2-40B4-BE49-F238E27FC236}">
                <a16:creationId xmlns:a16="http://schemas.microsoft.com/office/drawing/2014/main" id="{E816A7EB-D981-CAF4-7446-666AEB474D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2595" y="4138805"/>
            <a:ext cx="1846440" cy="6429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 TEST-FUCHS | TEST-FUCHS GmbH">
            <a:extLst>
              <a:ext uri="{FF2B5EF4-FFF2-40B4-BE49-F238E27FC236}">
                <a16:creationId xmlns:a16="http://schemas.microsoft.com/office/drawing/2014/main" id="{997919BA-023C-7253-FE6A-5C6AF24069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5929" y="4113025"/>
            <a:ext cx="2147839" cy="3439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Universities – MSCA-ITN-EJD-ETUT">
            <a:extLst>
              <a:ext uri="{FF2B5EF4-FFF2-40B4-BE49-F238E27FC236}">
                <a16:creationId xmlns:a16="http://schemas.microsoft.com/office/drawing/2014/main" id="{6BF11220-C821-6F72-2331-682F95063EC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2105" b="34044"/>
          <a:stretch/>
        </p:blipFill>
        <p:spPr bwMode="auto">
          <a:xfrm>
            <a:off x="4314721" y="3092202"/>
            <a:ext cx="2195118" cy="7430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IRA">
            <a:extLst>
              <a:ext uri="{FF2B5EF4-FFF2-40B4-BE49-F238E27FC236}">
                <a16:creationId xmlns:a16="http://schemas.microsoft.com/office/drawing/2014/main" id="{BD6A61A1-C0FD-E480-6202-5025585D2E63}"/>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7282110" y="1921303"/>
            <a:ext cx="1851428" cy="11857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CustomCells - BATTERIETAGUNG 2023">
            <a:extLst>
              <a:ext uri="{FF2B5EF4-FFF2-40B4-BE49-F238E27FC236}">
                <a16:creationId xmlns:a16="http://schemas.microsoft.com/office/drawing/2014/main" id="{2F16CE23-3446-94AF-5067-ABB7AB7BE94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52933" y="3390800"/>
            <a:ext cx="2262793" cy="6380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University of Erlangen–Nuremberg - Wikipedia">
            <a:extLst>
              <a:ext uri="{FF2B5EF4-FFF2-40B4-BE49-F238E27FC236}">
                <a16:creationId xmlns:a16="http://schemas.microsoft.com/office/drawing/2014/main" id="{1C99C7B5-C32F-52C7-453B-0DC14A4FCEB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50597" y="2197402"/>
            <a:ext cx="1266337" cy="12663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Úvodní stránka | Honeywell, spol. s r.o.">
            <a:extLst>
              <a:ext uri="{FF2B5EF4-FFF2-40B4-BE49-F238E27FC236}">
                <a16:creationId xmlns:a16="http://schemas.microsoft.com/office/drawing/2014/main" id="{53EA95DB-1BBE-B57A-80E5-DEAA7AE745F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36490" y="2202556"/>
            <a:ext cx="2445359" cy="6669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F671500A-951F-6A95-9215-97A31273B340}"/>
              </a:ext>
            </a:extLst>
          </p:cNvPr>
          <p:cNvPicPr>
            <a:picLocks noChangeAspect="1"/>
          </p:cNvPicPr>
          <p:nvPr/>
        </p:nvPicPr>
        <p:blipFill>
          <a:blip r:embed="rId10"/>
          <a:stretch>
            <a:fillRect/>
          </a:stretch>
        </p:blipFill>
        <p:spPr>
          <a:xfrm>
            <a:off x="3742931" y="5117487"/>
            <a:ext cx="1483943" cy="929338"/>
          </a:xfrm>
          <a:prstGeom prst="rect">
            <a:avLst/>
          </a:prstGeom>
        </p:spPr>
      </p:pic>
      <p:pic>
        <p:nvPicPr>
          <p:cNvPr id="14" name="Picture 13">
            <a:extLst>
              <a:ext uri="{FF2B5EF4-FFF2-40B4-BE49-F238E27FC236}">
                <a16:creationId xmlns:a16="http://schemas.microsoft.com/office/drawing/2014/main" id="{E2445471-04FB-5948-846F-68274689776F}"/>
              </a:ext>
            </a:extLst>
          </p:cNvPr>
          <p:cNvPicPr>
            <a:picLocks noChangeAspect="1"/>
          </p:cNvPicPr>
          <p:nvPr/>
        </p:nvPicPr>
        <p:blipFill>
          <a:blip r:embed="rId11"/>
          <a:stretch>
            <a:fillRect/>
          </a:stretch>
        </p:blipFill>
        <p:spPr>
          <a:xfrm>
            <a:off x="775810" y="2931918"/>
            <a:ext cx="3152775" cy="1228725"/>
          </a:xfrm>
          <a:prstGeom prst="rect">
            <a:avLst/>
          </a:prstGeom>
        </p:spPr>
      </p:pic>
      <p:pic>
        <p:nvPicPr>
          <p:cNvPr id="15" name="Picture 14">
            <a:extLst>
              <a:ext uri="{FF2B5EF4-FFF2-40B4-BE49-F238E27FC236}">
                <a16:creationId xmlns:a16="http://schemas.microsoft.com/office/drawing/2014/main" id="{7A9053B8-D3E7-73F7-433A-B9F68BE85F52}"/>
              </a:ext>
            </a:extLst>
          </p:cNvPr>
          <p:cNvPicPr>
            <a:picLocks noChangeAspect="1"/>
          </p:cNvPicPr>
          <p:nvPr/>
        </p:nvPicPr>
        <p:blipFill>
          <a:blip r:embed="rId12"/>
          <a:stretch>
            <a:fillRect/>
          </a:stretch>
        </p:blipFill>
        <p:spPr>
          <a:xfrm>
            <a:off x="4506016" y="4138805"/>
            <a:ext cx="1899401" cy="769774"/>
          </a:xfrm>
          <a:prstGeom prst="rect">
            <a:avLst/>
          </a:prstGeom>
        </p:spPr>
      </p:pic>
      <p:pic>
        <p:nvPicPr>
          <p:cNvPr id="16" name="Picture 15">
            <a:extLst>
              <a:ext uri="{FF2B5EF4-FFF2-40B4-BE49-F238E27FC236}">
                <a16:creationId xmlns:a16="http://schemas.microsoft.com/office/drawing/2014/main" id="{8DB30497-594A-BACB-84E6-1AFBC94BFB36}"/>
              </a:ext>
            </a:extLst>
          </p:cNvPr>
          <p:cNvPicPr>
            <a:picLocks noChangeAspect="1"/>
          </p:cNvPicPr>
          <p:nvPr/>
        </p:nvPicPr>
        <p:blipFill>
          <a:blip r:embed="rId13"/>
          <a:stretch>
            <a:fillRect/>
          </a:stretch>
        </p:blipFill>
        <p:spPr>
          <a:xfrm>
            <a:off x="3852679" y="2097281"/>
            <a:ext cx="2979767" cy="834637"/>
          </a:xfrm>
          <a:prstGeom prst="rect">
            <a:avLst/>
          </a:prstGeom>
        </p:spPr>
      </p:pic>
      <p:pic>
        <p:nvPicPr>
          <p:cNvPr id="17" name="Picture 16">
            <a:extLst>
              <a:ext uri="{FF2B5EF4-FFF2-40B4-BE49-F238E27FC236}">
                <a16:creationId xmlns:a16="http://schemas.microsoft.com/office/drawing/2014/main" id="{247A6A07-2DE8-5460-9D09-E7CCD18A3B81}"/>
              </a:ext>
            </a:extLst>
          </p:cNvPr>
          <p:cNvPicPr>
            <a:picLocks noChangeAspect="1"/>
          </p:cNvPicPr>
          <p:nvPr/>
        </p:nvPicPr>
        <p:blipFill>
          <a:blip r:embed="rId14"/>
          <a:stretch>
            <a:fillRect/>
          </a:stretch>
        </p:blipFill>
        <p:spPr>
          <a:xfrm>
            <a:off x="6016514" y="5363863"/>
            <a:ext cx="2531192" cy="500636"/>
          </a:xfrm>
          <a:prstGeom prst="rect">
            <a:avLst/>
          </a:prstGeom>
        </p:spPr>
      </p:pic>
      <p:pic>
        <p:nvPicPr>
          <p:cNvPr id="18" name="Picture 17" descr="Logo&#10;&#10;Description automatically generated">
            <a:extLst>
              <a:ext uri="{FF2B5EF4-FFF2-40B4-BE49-F238E27FC236}">
                <a16:creationId xmlns:a16="http://schemas.microsoft.com/office/drawing/2014/main" id="{128F0AC3-EC27-2CB8-416A-4AF4B97244E4}"/>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7120438" y="4160643"/>
            <a:ext cx="2195288" cy="783202"/>
          </a:xfrm>
          <a:prstGeom prst="rect">
            <a:avLst/>
          </a:prstGeom>
        </p:spPr>
      </p:pic>
    </p:spTree>
    <p:extLst>
      <p:ext uri="{BB962C8B-B14F-4D97-AF65-F5344CB8AC3E}">
        <p14:creationId xmlns:p14="http://schemas.microsoft.com/office/powerpoint/2010/main" val="536014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175CA-EB18-800A-7975-245760204F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BB756A-61BB-B89E-2E26-15BC81B08905}"/>
              </a:ext>
            </a:extLst>
          </p:cNvPr>
          <p:cNvSpPr>
            <a:spLocks noGrp="1"/>
          </p:cNvSpPr>
          <p:nvPr>
            <p:ph type="title"/>
          </p:nvPr>
        </p:nvSpPr>
        <p:spPr/>
        <p:txBody>
          <a:bodyPr>
            <a:normAutofit/>
          </a:bodyPr>
          <a:lstStyle/>
          <a:p>
            <a:r>
              <a:rPr lang="en-US"/>
              <a:t>Digital twin</a:t>
            </a:r>
          </a:p>
        </p:txBody>
      </p:sp>
      <p:sp>
        <p:nvSpPr>
          <p:cNvPr id="3" name="Content Placeholder 2">
            <a:extLst>
              <a:ext uri="{FF2B5EF4-FFF2-40B4-BE49-F238E27FC236}">
                <a16:creationId xmlns:a16="http://schemas.microsoft.com/office/drawing/2014/main" id="{0A481E65-FAD0-38CD-19F8-101D838C0C70}"/>
              </a:ext>
            </a:extLst>
          </p:cNvPr>
          <p:cNvSpPr>
            <a:spLocks noGrp="1"/>
          </p:cNvSpPr>
          <p:nvPr>
            <p:ph idx="1"/>
          </p:nvPr>
        </p:nvSpPr>
        <p:spPr/>
        <p:txBody>
          <a:bodyPr vert="horz" lIns="91440" tIns="45720" rIns="91440" bIns="45720" rtlCol="0" anchor="t">
            <a:normAutofit/>
          </a:bodyPr>
          <a:lstStyle/>
          <a:p>
            <a:pPr>
              <a:lnSpc>
                <a:spcPct val="150000"/>
              </a:lnSpc>
            </a:pPr>
            <a:r>
              <a:rPr lang="en-US" b="1">
                <a:solidFill>
                  <a:schemeClr val="accent1"/>
                </a:solidFill>
                <a:latin typeface="Arial"/>
                <a:cs typeface="Arial"/>
              </a:rPr>
              <a:t>First-principles dynamical</a:t>
            </a:r>
            <a:r>
              <a:rPr lang="en-US">
                <a:solidFill>
                  <a:srgbClr val="000000"/>
                </a:solidFill>
                <a:latin typeface="Arial"/>
                <a:cs typeface="Arial"/>
              </a:rPr>
              <a:t> modeling</a:t>
            </a:r>
            <a:r>
              <a:rPr lang="en-US"/>
              <a:t> within</a:t>
            </a:r>
            <a:r>
              <a:rPr lang="en-US" b="1"/>
              <a:t> </a:t>
            </a:r>
            <a:r>
              <a:rPr lang="en-US" b="1" err="1">
                <a:solidFill>
                  <a:schemeClr val="accent1"/>
                </a:solidFill>
              </a:rPr>
              <a:t>Simcenter</a:t>
            </a:r>
            <a:r>
              <a:rPr lang="en-US" b="1">
                <a:solidFill>
                  <a:schemeClr val="accent1"/>
                </a:solidFill>
              </a:rPr>
              <a:t> </a:t>
            </a:r>
            <a:r>
              <a:rPr lang="en-US" b="1" err="1">
                <a:solidFill>
                  <a:schemeClr val="accent1"/>
                </a:solidFill>
              </a:rPr>
              <a:t>Amesim</a:t>
            </a:r>
            <a:endParaRPr lang="en-US" b="1" err="1">
              <a:solidFill>
                <a:schemeClr val="accent1"/>
              </a:solidFill>
              <a:cs typeface="Arial"/>
            </a:endParaRPr>
          </a:p>
          <a:p>
            <a:pPr>
              <a:lnSpc>
                <a:spcPct val="150000"/>
              </a:lnSpc>
            </a:pPr>
            <a:r>
              <a:rPr lang="en-US"/>
              <a:t>Modular development from </a:t>
            </a:r>
            <a:r>
              <a:rPr lang="en-US" b="1">
                <a:solidFill>
                  <a:schemeClr val="accent1"/>
                </a:solidFill>
              </a:rPr>
              <a:t>subsystems</a:t>
            </a:r>
            <a:endParaRPr lang="en-US" b="1">
              <a:solidFill>
                <a:schemeClr val="accent1"/>
              </a:solidFill>
              <a:cs typeface="Arial"/>
            </a:endParaRPr>
          </a:p>
          <a:p>
            <a:pPr marL="0" indent="0">
              <a:lnSpc>
                <a:spcPct val="150000"/>
              </a:lnSpc>
              <a:buNone/>
            </a:pPr>
            <a:r>
              <a:rPr lang="en-US"/>
              <a:t>  to complete </a:t>
            </a:r>
            <a:r>
              <a:rPr lang="en-US" b="1">
                <a:solidFill>
                  <a:schemeClr val="accent1"/>
                </a:solidFill>
              </a:rPr>
              <a:t>system integration</a:t>
            </a:r>
            <a:endParaRPr lang="en-US" b="1">
              <a:solidFill>
                <a:schemeClr val="accent1"/>
              </a:solidFill>
              <a:cs typeface="Arial"/>
            </a:endParaRPr>
          </a:p>
          <a:p>
            <a:pPr>
              <a:lnSpc>
                <a:spcPct val="150000"/>
              </a:lnSpc>
            </a:pPr>
            <a:r>
              <a:rPr lang="en-US" b="1">
                <a:solidFill>
                  <a:schemeClr val="accent1"/>
                </a:solidFill>
              </a:rPr>
              <a:t>Real-time testing</a:t>
            </a:r>
            <a:r>
              <a:rPr lang="en-US"/>
              <a:t> (</a:t>
            </a:r>
            <a:r>
              <a:rPr lang="en-US" err="1"/>
              <a:t>HiL</a:t>
            </a:r>
            <a:r>
              <a:rPr lang="en-US"/>
              <a:t>)</a:t>
            </a:r>
            <a:endParaRPr lang="en-US">
              <a:cs typeface="Arial"/>
            </a:endParaRPr>
          </a:p>
          <a:p>
            <a:pPr>
              <a:lnSpc>
                <a:spcPct val="150000"/>
              </a:lnSpc>
            </a:pPr>
            <a:r>
              <a:rPr lang="en-US" b="1">
                <a:solidFill>
                  <a:schemeClr val="accent1"/>
                </a:solidFill>
              </a:rPr>
              <a:t>Virtual up- and downscaling</a:t>
            </a:r>
            <a:r>
              <a:rPr lang="en-US">
                <a:solidFill>
                  <a:schemeClr val="accent1"/>
                </a:solidFill>
              </a:rPr>
              <a:t> </a:t>
            </a:r>
            <a:br>
              <a:rPr lang="en-US"/>
            </a:br>
            <a:r>
              <a:rPr lang="en-US"/>
              <a:t>of power levels (up to 3MW)</a:t>
            </a:r>
            <a:endParaRPr lang="en-US">
              <a:cs typeface="Arial"/>
            </a:endParaRPr>
          </a:p>
        </p:txBody>
      </p:sp>
      <p:pic>
        <p:nvPicPr>
          <p:cNvPr id="19" name="Picture 18" descr="A diagram of a power plant&#10;&#10;Description automatically generated">
            <a:extLst>
              <a:ext uri="{FF2B5EF4-FFF2-40B4-BE49-F238E27FC236}">
                <a16:creationId xmlns:a16="http://schemas.microsoft.com/office/drawing/2014/main" id="{2C495CC5-1B0B-A02C-087B-4F51AFC66747}"/>
              </a:ext>
            </a:extLst>
          </p:cNvPr>
          <p:cNvPicPr>
            <a:picLocks noChangeAspect="1"/>
          </p:cNvPicPr>
          <p:nvPr/>
        </p:nvPicPr>
        <p:blipFill>
          <a:blip r:embed="rId4"/>
          <a:stretch>
            <a:fillRect/>
          </a:stretch>
        </p:blipFill>
        <p:spPr>
          <a:xfrm>
            <a:off x="5822950" y="3075305"/>
            <a:ext cx="6073140" cy="2678430"/>
          </a:xfrm>
          <a:prstGeom prst="rect">
            <a:avLst/>
          </a:prstGeom>
        </p:spPr>
      </p:pic>
    </p:spTree>
    <p:extLst>
      <p:ext uri="{BB962C8B-B14F-4D97-AF65-F5344CB8AC3E}">
        <p14:creationId xmlns:p14="http://schemas.microsoft.com/office/powerpoint/2010/main" val="2656487507"/>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0D273-D459-04B5-5270-8023D90F9259}"/>
              </a:ext>
            </a:extLst>
          </p:cNvPr>
          <p:cNvSpPr>
            <a:spLocks noGrp="1"/>
          </p:cNvSpPr>
          <p:nvPr>
            <p:ph type="title"/>
          </p:nvPr>
        </p:nvSpPr>
        <p:spPr/>
        <p:txBody>
          <a:bodyPr>
            <a:normAutofit/>
          </a:bodyPr>
          <a:lstStyle/>
          <a:p>
            <a:r>
              <a:rPr lang="en-US">
                <a:latin typeface="Arial Black"/>
                <a:cs typeface="Arial"/>
              </a:rPr>
              <a:t>Fuel Cell stack</a:t>
            </a:r>
            <a:endParaRPr lang="en-US"/>
          </a:p>
        </p:txBody>
      </p:sp>
      <p:sp>
        <p:nvSpPr>
          <p:cNvPr id="3" name="Content Placeholder 2">
            <a:extLst>
              <a:ext uri="{FF2B5EF4-FFF2-40B4-BE49-F238E27FC236}">
                <a16:creationId xmlns:a16="http://schemas.microsoft.com/office/drawing/2014/main" id="{7774FF9C-CEF4-060E-55A5-6CC301639BA8}"/>
              </a:ext>
            </a:extLst>
          </p:cNvPr>
          <p:cNvSpPr>
            <a:spLocks noGrp="1"/>
          </p:cNvSpPr>
          <p:nvPr>
            <p:ph idx="1"/>
          </p:nvPr>
        </p:nvSpPr>
        <p:spPr/>
        <p:txBody>
          <a:bodyPr vert="horz" lIns="91440" tIns="45720" rIns="91440" bIns="45720" rtlCol="0" anchor="t">
            <a:normAutofit fontScale="92500" lnSpcReduction="10000"/>
          </a:bodyPr>
          <a:lstStyle/>
          <a:p>
            <a:pPr>
              <a:lnSpc>
                <a:spcPct val="150000"/>
              </a:lnSpc>
            </a:pPr>
            <a:r>
              <a:rPr lang="en-US">
                <a:solidFill>
                  <a:srgbClr val="000000"/>
                </a:solidFill>
                <a:latin typeface="Arial"/>
                <a:cs typeface="Arial"/>
              </a:rPr>
              <a:t>Zero-dimension model based on </a:t>
            </a:r>
            <a:r>
              <a:rPr lang="en-US" b="1">
                <a:solidFill>
                  <a:schemeClr val="accent1"/>
                </a:solidFill>
                <a:latin typeface="Arial"/>
                <a:cs typeface="Arial"/>
              </a:rPr>
              <a:t>electrochemical</a:t>
            </a:r>
            <a:r>
              <a:rPr lang="en-US">
                <a:solidFill>
                  <a:srgbClr val="000000"/>
                </a:solidFill>
                <a:latin typeface="Arial"/>
                <a:cs typeface="Arial"/>
              </a:rPr>
              <a:t> </a:t>
            </a:r>
            <a:r>
              <a:rPr lang="en-US" b="1">
                <a:solidFill>
                  <a:schemeClr val="accent1"/>
                </a:solidFill>
                <a:latin typeface="Arial"/>
                <a:cs typeface="Arial"/>
              </a:rPr>
              <a:t>equations</a:t>
            </a:r>
            <a:endParaRPr lang="en-US">
              <a:cs typeface="Arial"/>
            </a:endParaRPr>
          </a:p>
          <a:p>
            <a:pPr>
              <a:lnSpc>
                <a:spcPct val="150000"/>
              </a:lnSpc>
            </a:pPr>
            <a:r>
              <a:rPr lang="en-US">
                <a:solidFill>
                  <a:srgbClr val="000000"/>
                </a:solidFill>
                <a:cs typeface="Arial"/>
              </a:rPr>
              <a:t>Calibrated using </a:t>
            </a:r>
            <a:r>
              <a:rPr lang="en-US" b="1">
                <a:solidFill>
                  <a:schemeClr val="accent1"/>
                </a:solidFill>
                <a:cs typeface="Arial"/>
              </a:rPr>
              <a:t>multiple VI curves</a:t>
            </a:r>
            <a:r>
              <a:rPr lang="en-US">
                <a:solidFill>
                  <a:srgbClr val="000000"/>
                </a:solidFill>
                <a:cs typeface="Arial"/>
              </a:rPr>
              <a:t> for different operating conditions</a:t>
            </a:r>
          </a:p>
          <a:p>
            <a:pPr>
              <a:lnSpc>
                <a:spcPct val="150000"/>
              </a:lnSpc>
            </a:pPr>
            <a:r>
              <a:rPr lang="en-US">
                <a:solidFill>
                  <a:srgbClr val="000000"/>
                </a:solidFill>
                <a:cs typeface="Arial"/>
              </a:rPr>
              <a:t>Sensitivity to </a:t>
            </a:r>
            <a:r>
              <a:rPr lang="en-US" b="1">
                <a:solidFill>
                  <a:schemeClr val="accent1"/>
                </a:solidFill>
                <a:cs typeface="Arial"/>
              </a:rPr>
              <a:t>pressure</a:t>
            </a:r>
            <a:r>
              <a:rPr lang="en-US">
                <a:solidFill>
                  <a:srgbClr val="000000"/>
                </a:solidFill>
                <a:cs typeface="Arial"/>
              </a:rPr>
              <a:t>, </a:t>
            </a:r>
            <a:r>
              <a:rPr lang="en-US" b="1">
                <a:solidFill>
                  <a:schemeClr val="accent1"/>
                </a:solidFill>
                <a:cs typeface="Arial"/>
              </a:rPr>
              <a:t>temperature</a:t>
            </a:r>
            <a:br>
              <a:rPr lang="en-US">
                <a:solidFill>
                  <a:srgbClr val="000000"/>
                </a:solidFill>
                <a:cs typeface="Arial"/>
              </a:rPr>
            </a:br>
            <a:r>
              <a:rPr lang="en-US" b="1">
                <a:solidFill>
                  <a:schemeClr val="accent1"/>
                </a:solidFill>
                <a:cs typeface="Arial"/>
              </a:rPr>
              <a:t>humidity </a:t>
            </a:r>
            <a:r>
              <a:rPr lang="en-US">
                <a:solidFill>
                  <a:srgbClr val="000000"/>
                </a:solidFill>
                <a:cs typeface="Arial"/>
              </a:rPr>
              <a:t>and </a:t>
            </a:r>
            <a:r>
              <a:rPr lang="en-US" b="1">
                <a:solidFill>
                  <a:schemeClr val="accent1"/>
                </a:solidFill>
                <a:cs typeface="Arial"/>
              </a:rPr>
              <a:t>H2, O2</a:t>
            </a:r>
            <a:r>
              <a:rPr lang="en-US">
                <a:solidFill>
                  <a:srgbClr val="000000"/>
                </a:solidFill>
                <a:cs typeface="Arial"/>
              </a:rPr>
              <a:t> stoichiometry </a:t>
            </a:r>
          </a:p>
          <a:p>
            <a:pPr>
              <a:lnSpc>
                <a:spcPct val="150000"/>
              </a:lnSpc>
            </a:pPr>
            <a:r>
              <a:rPr lang="en-US">
                <a:solidFill>
                  <a:srgbClr val="000000"/>
                </a:solidFill>
              </a:rPr>
              <a:t>System interfaces </a:t>
            </a:r>
            <a:endParaRPr lang="en-US">
              <a:solidFill>
                <a:srgbClr val="000000"/>
              </a:solidFill>
              <a:cs typeface="Arial"/>
            </a:endParaRPr>
          </a:p>
          <a:p>
            <a:pPr marL="509270" lvl="1">
              <a:lnSpc>
                <a:spcPct val="150000"/>
              </a:lnSpc>
            </a:pPr>
            <a:r>
              <a:rPr lang="en-US">
                <a:solidFill>
                  <a:srgbClr val="000000"/>
                </a:solidFill>
              </a:rPr>
              <a:t>Balance of Plant (Air and hydrogen lines)</a:t>
            </a:r>
            <a:endParaRPr lang="en-US">
              <a:solidFill>
                <a:srgbClr val="000000"/>
              </a:solidFill>
              <a:cs typeface="Arial"/>
            </a:endParaRPr>
          </a:p>
          <a:p>
            <a:pPr marL="509270" lvl="1">
              <a:lnSpc>
                <a:spcPct val="150000"/>
              </a:lnSpc>
            </a:pPr>
            <a:r>
              <a:rPr lang="en-US">
                <a:solidFill>
                  <a:srgbClr val="000000"/>
                </a:solidFill>
              </a:rPr>
              <a:t>Electric network and thermal management </a:t>
            </a:r>
            <a:endParaRPr lang="en-US">
              <a:solidFill>
                <a:srgbClr val="000000"/>
              </a:solidFill>
              <a:cs typeface="Arial"/>
            </a:endParaRPr>
          </a:p>
        </p:txBody>
      </p:sp>
      <p:pic>
        <p:nvPicPr>
          <p:cNvPr id="4" name="Picture 3">
            <a:extLst>
              <a:ext uri="{FF2B5EF4-FFF2-40B4-BE49-F238E27FC236}">
                <a16:creationId xmlns:a16="http://schemas.microsoft.com/office/drawing/2014/main" id="{CD6FE4E9-0BA1-2733-48A6-139E7F4DAA5F}"/>
              </a:ext>
            </a:extLst>
          </p:cNvPr>
          <p:cNvPicPr>
            <a:picLocks noChangeAspect="1"/>
          </p:cNvPicPr>
          <p:nvPr/>
        </p:nvPicPr>
        <p:blipFill>
          <a:blip r:embed="rId4"/>
          <a:stretch>
            <a:fillRect/>
          </a:stretch>
        </p:blipFill>
        <p:spPr>
          <a:xfrm>
            <a:off x="8447972" y="2681314"/>
            <a:ext cx="3266268" cy="3171701"/>
          </a:xfrm>
          <a:prstGeom prst="rect">
            <a:avLst/>
          </a:prstGeom>
        </p:spPr>
      </p:pic>
      <p:pic>
        <p:nvPicPr>
          <p:cNvPr id="5" name="Picture 4" descr="A black and white rectangular sign with white text&#10;&#10;Description automatically generated">
            <a:extLst>
              <a:ext uri="{FF2B5EF4-FFF2-40B4-BE49-F238E27FC236}">
                <a16:creationId xmlns:a16="http://schemas.microsoft.com/office/drawing/2014/main" id="{E338A275-6533-67B5-4F31-657C4D150D44}"/>
              </a:ext>
            </a:extLst>
          </p:cNvPr>
          <p:cNvPicPr>
            <a:picLocks noChangeAspect="1"/>
          </p:cNvPicPr>
          <p:nvPr/>
        </p:nvPicPr>
        <p:blipFill rotWithShape="1">
          <a:blip r:embed="rId5"/>
          <a:srcRect l="6832" t="8696" r="3727"/>
          <a:stretch/>
        </p:blipFill>
        <p:spPr>
          <a:xfrm>
            <a:off x="7350866" y="4509982"/>
            <a:ext cx="1006366" cy="1312335"/>
          </a:xfrm>
          <a:prstGeom prst="rect">
            <a:avLst/>
          </a:prstGeom>
        </p:spPr>
      </p:pic>
    </p:spTree>
    <p:extLst>
      <p:ext uri="{BB962C8B-B14F-4D97-AF65-F5344CB8AC3E}">
        <p14:creationId xmlns:p14="http://schemas.microsoft.com/office/powerpoint/2010/main" val="1251673658"/>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8E6D1-085B-1A96-E453-6BB040EBA6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C6B40F-987D-FBB3-8E2C-52C9CD891B73}"/>
              </a:ext>
            </a:extLst>
          </p:cNvPr>
          <p:cNvSpPr>
            <a:spLocks noGrp="1"/>
          </p:cNvSpPr>
          <p:nvPr>
            <p:ph type="title"/>
          </p:nvPr>
        </p:nvSpPr>
        <p:spPr/>
        <p:txBody>
          <a:bodyPr/>
          <a:lstStyle/>
          <a:p>
            <a:r>
              <a:rPr lang="en-US"/>
              <a:t>Air supply</a:t>
            </a:r>
          </a:p>
        </p:txBody>
      </p:sp>
      <p:sp>
        <p:nvSpPr>
          <p:cNvPr id="3" name="Content Placeholder 2">
            <a:extLst>
              <a:ext uri="{FF2B5EF4-FFF2-40B4-BE49-F238E27FC236}">
                <a16:creationId xmlns:a16="http://schemas.microsoft.com/office/drawing/2014/main" id="{B0479715-F8A3-29EA-A68F-076DC9DFC943}"/>
              </a:ext>
            </a:extLst>
          </p:cNvPr>
          <p:cNvSpPr>
            <a:spLocks noGrp="1"/>
          </p:cNvSpPr>
          <p:nvPr>
            <p:ph idx="1"/>
          </p:nvPr>
        </p:nvSpPr>
        <p:spPr/>
        <p:txBody>
          <a:bodyPr vert="horz" lIns="91440" tIns="45720" rIns="91440" bIns="45720" rtlCol="0" anchor="t">
            <a:normAutofit fontScale="92500" lnSpcReduction="20000"/>
          </a:bodyPr>
          <a:lstStyle/>
          <a:p>
            <a:pPr>
              <a:lnSpc>
                <a:spcPct val="150000"/>
              </a:lnSpc>
            </a:pPr>
            <a:r>
              <a:rPr lang="en-US"/>
              <a:t>Tasked to achieve correct</a:t>
            </a:r>
            <a:endParaRPr lang="en-US">
              <a:cs typeface="Arial"/>
            </a:endParaRPr>
          </a:p>
          <a:p>
            <a:pPr marL="509270" lvl="1">
              <a:lnSpc>
                <a:spcPct val="150000"/>
              </a:lnSpc>
            </a:pPr>
            <a:r>
              <a:rPr lang="en-US" b="1">
                <a:solidFill>
                  <a:schemeClr val="accent1"/>
                </a:solidFill>
                <a:cs typeface="Arial"/>
              </a:rPr>
              <a:t>Pressure</a:t>
            </a:r>
            <a:r>
              <a:rPr lang="en-US">
                <a:cs typeface="Arial"/>
              </a:rPr>
              <a:t>, </a:t>
            </a:r>
            <a:r>
              <a:rPr lang="en-US" b="1">
                <a:solidFill>
                  <a:schemeClr val="accent1"/>
                </a:solidFill>
                <a:cs typeface="Arial"/>
              </a:rPr>
              <a:t>Temperature </a:t>
            </a:r>
            <a:r>
              <a:rPr lang="en-US">
                <a:cs typeface="Arial"/>
              </a:rPr>
              <a:t>and </a:t>
            </a:r>
            <a:r>
              <a:rPr lang="en-US" b="1">
                <a:solidFill>
                  <a:schemeClr val="accent1"/>
                </a:solidFill>
                <a:cs typeface="Arial"/>
              </a:rPr>
              <a:t>Flow rate</a:t>
            </a:r>
          </a:p>
          <a:p>
            <a:pPr marL="509270" lvl="1">
              <a:lnSpc>
                <a:spcPct val="150000"/>
              </a:lnSpc>
            </a:pPr>
            <a:r>
              <a:rPr lang="en-US" b="1">
                <a:solidFill>
                  <a:schemeClr val="accent1"/>
                </a:solidFill>
                <a:cs typeface="Arial"/>
              </a:rPr>
              <a:t>Humidity </a:t>
            </a:r>
            <a:r>
              <a:rPr lang="en-US">
                <a:cs typeface="Arial"/>
              </a:rPr>
              <a:t>and water recovery</a:t>
            </a:r>
          </a:p>
          <a:p>
            <a:pPr>
              <a:lnSpc>
                <a:spcPct val="150000"/>
              </a:lnSpc>
            </a:pPr>
            <a:r>
              <a:rPr lang="en-US">
                <a:cs typeface="Arial"/>
              </a:rPr>
              <a:t>Architecture</a:t>
            </a:r>
          </a:p>
          <a:p>
            <a:pPr marL="509270" lvl="1">
              <a:lnSpc>
                <a:spcPct val="150000"/>
              </a:lnSpc>
            </a:pPr>
            <a:r>
              <a:rPr lang="en-US" b="1">
                <a:solidFill>
                  <a:schemeClr val="accent1"/>
                </a:solidFill>
                <a:cs typeface="Arial"/>
              </a:rPr>
              <a:t>Compressor </a:t>
            </a:r>
            <a:r>
              <a:rPr lang="en-US">
                <a:cs typeface="Arial"/>
              </a:rPr>
              <a:t>and </a:t>
            </a:r>
            <a:r>
              <a:rPr lang="en-US" b="1">
                <a:solidFill>
                  <a:schemeClr val="accent1"/>
                </a:solidFill>
                <a:cs typeface="Arial"/>
              </a:rPr>
              <a:t>Turbo-compressor</a:t>
            </a:r>
            <a:r>
              <a:rPr lang="en-US">
                <a:cs typeface="Arial"/>
              </a:rPr>
              <a:t> stages</a:t>
            </a:r>
          </a:p>
          <a:p>
            <a:pPr marL="509270" lvl="1">
              <a:lnSpc>
                <a:spcPct val="150000"/>
              </a:lnSpc>
            </a:pPr>
            <a:r>
              <a:rPr lang="en-US">
                <a:cs typeface="Arial"/>
              </a:rPr>
              <a:t>Heat-exchangers</a:t>
            </a:r>
          </a:p>
          <a:p>
            <a:pPr marL="509270" lvl="1">
              <a:lnSpc>
                <a:spcPct val="150000"/>
              </a:lnSpc>
            </a:pPr>
            <a:r>
              <a:rPr lang="en-US">
                <a:cs typeface="Arial"/>
              </a:rPr>
              <a:t>Water management system</a:t>
            </a:r>
          </a:p>
          <a:p>
            <a:pPr>
              <a:lnSpc>
                <a:spcPct val="150000"/>
              </a:lnSpc>
            </a:pPr>
            <a:r>
              <a:rPr lang="en-US">
                <a:cs typeface="Arial"/>
              </a:rPr>
              <a:t>Challenges: calibration, start-up, small volumes and control</a:t>
            </a:r>
          </a:p>
        </p:txBody>
      </p:sp>
      <p:pic>
        <p:nvPicPr>
          <p:cNvPr id="8" name="Picture 7" descr="A graph of a diagram&#10;&#10;Description automatically generated">
            <a:extLst>
              <a:ext uri="{FF2B5EF4-FFF2-40B4-BE49-F238E27FC236}">
                <a16:creationId xmlns:a16="http://schemas.microsoft.com/office/drawing/2014/main" id="{5F5DC981-0EF4-D295-C86B-2104E2992645}"/>
              </a:ext>
            </a:extLst>
          </p:cNvPr>
          <p:cNvPicPr>
            <a:picLocks noChangeAspect="1"/>
          </p:cNvPicPr>
          <p:nvPr/>
        </p:nvPicPr>
        <p:blipFill>
          <a:blip r:embed="rId4"/>
          <a:stretch>
            <a:fillRect/>
          </a:stretch>
        </p:blipFill>
        <p:spPr>
          <a:xfrm>
            <a:off x="7399705" y="1782160"/>
            <a:ext cx="4643087" cy="3457905"/>
          </a:xfrm>
          <a:prstGeom prst="rect">
            <a:avLst/>
          </a:prstGeom>
        </p:spPr>
      </p:pic>
      <p:pic>
        <p:nvPicPr>
          <p:cNvPr id="4" name="Picture 3" descr="A blue circle with white text&#10;&#10;Description automatically generated">
            <a:extLst>
              <a:ext uri="{FF2B5EF4-FFF2-40B4-BE49-F238E27FC236}">
                <a16:creationId xmlns:a16="http://schemas.microsoft.com/office/drawing/2014/main" id="{F41F241D-E314-C610-3141-B80F213CF627}"/>
              </a:ext>
            </a:extLst>
          </p:cNvPr>
          <p:cNvPicPr>
            <a:picLocks noChangeAspect="1"/>
          </p:cNvPicPr>
          <p:nvPr/>
        </p:nvPicPr>
        <p:blipFill>
          <a:blip r:embed="rId5"/>
          <a:stretch>
            <a:fillRect/>
          </a:stretch>
        </p:blipFill>
        <p:spPr>
          <a:xfrm>
            <a:off x="6237816" y="1883305"/>
            <a:ext cx="954617" cy="964142"/>
          </a:xfrm>
          <a:prstGeom prst="rect">
            <a:avLst/>
          </a:prstGeom>
        </p:spPr>
      </p:pic>
    </p:spTree>
    <p:extLst>
      <p:ext uri="{BB962C8B-B14F-4D97-AF65-F5344CB8AC3E}">
        <p14:creationId xmlns:p14="http://schemas.microsoft.com/office/powerpoint/2010/main" val="3750114707"/>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66F84-0852-9BB5-E6F3-DF741BA4FE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AB1E0E-3C5A-4C98-D5E3-63B094D3D9B2}"/>
              </a:ext>
            </a:extLst>
          </p:cNvPr>
          <p:cNvSpPr>
            <a:spLocks noGrp="1"/>
          </p:cNvSpPr>
          <p:nvPr>
            <p:ph type="title"/>
          </p:nvPr>
        </p:nvSpPr>
        <p:spPr/>
        <p:txBody>
          <a:bodyPr/>
          <a:lstStyle/>
          <a:p>
            <a:r>
              <a:rPr lang="en-US"/>
              <a:t>Hydrogen supply line</a:t>
            </a:r>
          </a:p>
        </p:txBody>
      </p:sp>
      <p:sp>
        <p:nvSpPr>
          <p:cNvPr id="3" name="Content Placeholder 2">
            <a:extLst>
              <a:ext uri="{FF2B5EF4-FFF2-40B4-BE49-F238E27FC236}">
                <a16:creationId xmlns:a16="http://schemas.microsoft.com/office/drawing/2014/main" id="{4398B916-0E3A-D9D9-9619-8A23766892B4}"/>
              </a:ext>
            </a:extLst>
          </p:cNvPr>
          <p:cNvSpPr>
            <a:spLocks noGrp="1"/>
          </p:cNvSpPr>
          <p:nvPr>
            <p:ph idx="1"/>
          </p:nvPr>
        </p:nvSpPr>
        <p:spPr/>
        <p:txBody>
          <a:bodyPr vert="horz" lIns="91440" tIns="45720" rIns="91440" bIns="45720" rtlCol="0" anchor="t">
            <a:normAutofit lnSpcReduction="10000"/>
          </a:bodyPr>
          <a:lstStyle/>
          <a:p>
            <a:pPr>
              <a:lnSpc>
                <a:spcPct val="150000"/>
              </a:lnSpc>
            </a:pPr>
            <a:r>
              <a:rPr lang="en-US">
                <a:cs typeface="Arial"/>
              </a:rPr>
              <a:t>Liquid hydrogen management</a:t>
            </a:r>
            <a:endParaRPr lang="en-US"/>
          </a:p>
          <a:p>
            <a:pPr marL="509270" lvl="1">
              <a:lnSpc>
                <a:spcPct val="150000"/>
              </a:lnSpc>
            </a:pPr>
            <a:r>
              <a:rPr lang="en-US" b="1">
                <a:solidFill>
                  <a:schemeClr val="accent1"/>
                </a:solidFill>
                <a:cs typeface="Arial"/>
              </a:rPr>
              <a:t>Cryogenic tank</a:t>
            </a:r>
          </a:p>
          <a:p>
            <a:pPr marL="509270" lvl="1">
              <a:lnSpc>
                <a:spcPct val="150000"/>
              </a:lnSpc>
            </a:pPr>
            <a:r>
              <a:rPr lang="en-US" b="1">
                <a:solidFill>
                  <a:schemeClr val="accent1"/>
                </a:solidFill>
                <a:cs typeface="Arial"/>
              </a:rPr>
              <a:t>Evaporator </a:t>
            </a:r>
            <a:r>
              <a:rPr lang="en-US">
                <a:cs typeface="Arial"/>
              </a:rPr>
              <a:t>and </a:t>
            </a:r>
            <a:r>
              <a:rPr lang="en-US" b="1">
                <a:solidFill>
                  <a:schemeClr val="accent1"/>
                </a:solidFill>
                <a:cs typeface="Arial"/>
              </a:rPr>
              <a:t>preheating </a:t>
            </a:r>
            <a:r>
              <a:rPr lang="en-US">
                <a:cs typeface="Arial"/>
              </a:rPr>
              <a:t>to correct temperature</a:t>
            </a:r>
          </a:p>
          <a:p>
            <a:pPr marL="509270" lvl="1">
              <a:lnSpc>
                <a:spcPct val="150000"/>
              </a:lnSpc>
            </a:pPr>
            <a:endParaRPr lang="en-US">
              <a:solidFill>
                <a:srgbClr val="000000"/>
              </a:solidFill>
              <a:cs typeface="Arial"/>
            </a:endParaRPr>
          </a:p>
          <a:p>
            <a:pPr>
              <a:lnSpc>
                <a:spcPct val="150000"/>
              </a:lnSpc>
            </a:pPr>
            <a:r>
              <a:rPr lang="en-US">
                <a:solidFill>
                  <a:srgbClr val="000000"/>
                </a:solidFill>
                <a:cs typeface="Arial"/>
              </a:rPr>
              <a:t>Gass hydrogen management</a:t>
            </a:r>
          </a:p>
          <a:p>
            <a:pPr marL="509270" lvl="1">
              <a:lnSpc>
                <a:spcPct val="150000"/>
              </a:lnSpc>
            </a:pPr>
            <a:r>
              <a:rPr lang="en-US">
                <a:solidFill>
                  <a:srgbClr val="000000"/>
                </a:solidFill>
                <a:cs typeface="Arial"/>
              </a:rPr>
              <a:t>GH2 </a:t>
            </a:r>
            <a:r>
              <a:rPr lang="en-US" b="1">
                <a:solidFill>
                  <a:schemeClr val="accent1"/>
                </a:solidFill>
                <a:cs typeface="Arial"/>
              </a:rPr>
              <a:t>recirculation </a:t>
            </a:r>
            <a:r>
              <a:rPr lang="en-US">
                <a:solidFill>
                  <a:srgbClr val="000000"/>
                </a:solidFill>
                <a:cs typeface="Arial"/>
              </a:rPr>
              <a:t>loop</a:t>
            </a:r>
          </a:p>
          <a:p>
            <a:pPr marL="509270" lvl="1">
              <a:lnSpc>
                <a:spcPct val="150000"/>
              </a:lnSpc>
            </a:pPr>
            <a:r>
              <a:rPr lang="en-US">
                <a:solidFill>
                  <a:srgbClr val="000000"/>
                </a:solidFill>
                <a:cs typeface="Arial"/>
              </a:rPr>
              <a:t>Nitrogen </a:t>
            </a:r>
            <a:r>
              <a:rPr lang="en-US" b="1">
                <a:solidFill>
                  <a:schemeClr val="accent1"/>
                </a:solidFill>
                <a:cs typeface="Arial"/>
              </a:rPr>
              <a:t>purging </a:t>
            </a:r>
            <a:r>
              <a:rPr lang="en-US">
                <a:cs typeface="Arial"/>
              </a:rPr>
              <a:t>system</a:t>
            </a:r>
          </a:p>
          <a:p>
            <a:pPr marL="509270" lvl="1"/>
            <a:endParaRPr lang="en-US">
              <a:solidFill>
                <a:srgbClr val="000000"/>
              </a:solidFill>
              <a:cs typeface="Arial"/>
            </a:endParaRPr>
          </a:p>
        </p:txBody>
      </p:sp>
      <p:pic>
        <p:nvPicPr>
          <p:cNvPr id="5" name="Picture 4">
            <a:extLst>
              <a:ext uri="{FF2B5EF4-FFF2-40B4-BE49-F238E27FC236}">
                <a16:creationId xmlns:a16="http://schemas.microsoft.com/office/drawing/2014/main" id="{8A0C1A3F-0592-BB8E-76C1-AD7F694DB6BA}"/>
              </a:ext>
            </a:extLst>
          </p:cNvPr>
          <p:cNvPicPr>
            <a:picLocks noChangeAspect="1"/>
          </p:cNvPicPr>
          <p:nvPr/>
        </p:nvPicPr>
        <p:blipFill>
          <a:blip r:embed="rId4"/>
          <a:stretch>
            <a:fillRect/>
          </a:stretch>
        </p:blipFill>
        <p:spPr>
          <a:xfrm>
            <a:off x="6061077" y="3387184"/>
            <a:ext cx="3063663" cy="2917401"/>
          </a:xfrm>
          <a:prstGeom prst="rect">
            <a:avLst/>
          </a:prstGeom>
        </p:spPr>
      </p:pic>
      <p:pic>
        <p:nvPicPr>
          <p:cNvPr id="6" name="Picture 5">
            <a:extLst>
              <a:ext uri="{FF2B5EF4-FFF2-40B4-BE49-F238E27FC236}">
                <a16:creationId xmlns:a16="http://schemas.microsoft.com/office/drawing/2014/main" id="{33E9E7E3-C781-E36E-F681-72AF210040C1}"/>
              </a:ext>
            </a:extLst>
          </p:cNvPr>
          <p:cNvPicPr>
            <a:picLocks noChangeAspect="1"/>
          </p:cNvPicPr>
          <p:nvPr/>
        </p:nvPicPr>
        <p:blipFill>
          <a:blip r:embed="rId5"/>
          <a:stretch>
            <a:fillRect/>
          </a:stretch>
        </p:blipFill>
        <p:spPr>
          <a:xfrm>
            <a:off x="6893868" y="1137042"/>
            <a:ext cx="4121453" cy="1461834"/>
          </a:xfrm>
          <a:prstGeom prst="rect">
            <a:avLst/>
          </a:prstGeom>
        </p:spPr>
      </p:pic>
      <p:pic>
        <p:nvPicPr>
          <p:cNvPr id="4" name="Picture 3" descr="A blue background with white dots&#10;&#10;Description automatically generated">
            <a:extLst>
              <a:ext uri="{FF2B5EF4-FFF2-40B4-BE49-F238E27FC236}">
                <a16:creationId xmlns:a16="http://schemas.microsoft.com/office/drawing/2014/main" id="{8A1942CF-D6E3-0BD4-B936-C85D025A3358}"/>
              </a:ext>
            </a:extLst>
          </p:cNvPr>
          <p:cNvPicPr>
            <a:picLocks noChangeAspect="1"/>
          </p:cNvPicPr>
          <p:nvPr/>
        </p:nvPicPr>
        <p:blipFill>
          <a:blip r:embed="rId6"/>
          <a:stretch>
            <a:fillRect/>
          </a:stretch>
        </p:blipFill>
        <p:spPr>
          <a:xfrm>
            <a:off x="11199813" y="701675"/>
            <a:ext cx="703792" cy="2343150"/>
          </a:xfrm>
          <a:prstGeom prst="rect">
            <a:avLst/>
          </a:prstGeom>
        </p:spPr>
      </p:pic>
      <p:pic>
        <p:nvPicPr>
          <p:cNvPr id="7" name="Picture 6">
            <a:extLst>
              <a:ext uri="{FF2B5EF4-FFF2-40B4-BE49-F238E27FC236}">
                <a16:creationId xmlns:a16="http://schemas.microsoft.com/office/drawing/2014/main" id="{A632DEDA-9997-AC20-C514-4598018B3843}"/>
              </a:ext>
            </a:extLst>
          </p:cNvPr>
          <p:cNvPicPr>
            <a:picLocks noChangeAspect="1"/>
          </p:cNvPicPr>
          <p:nvPr/>
        </p:nvPicPr>
        <p:blipFill>
          <a:blip r:embed="rId7"/>
          <a:stretch>
            <a:fillRect/>
          </a:stretch>
        </p:blipFill>
        <p:spPr>
          <a:xfrm>
            <a:off x="9587441" y="4192058"/>
            <a:ext cx="795867" cy="1384300"/>
          </a:xfrm>
          <a:prstGeom prst="rect">
            <a:avLst/>
          </a:prstGeom>
        </p:spPr>
      </p:pic>
    </p:spTree>
    <p:extLst>
      <p:ext uri="{BB962C8B-B14F-4D97-AF65-F5344CB8AC3E}">
        <p14:creationId xmlns:p14="http://schemas.microsoft.com/office/powerpoint/2010/main" val="123027004"/>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0D273-D459-04B5-5270-8023D90F9259}"/>
              </a:ext>
            </a:extLst>
          </p:cNvPr>
          <p:cNvSpPr>
            <a:spLocks noGrp="1"/>
          </p:cNvSpPr>
          <p:nvPr>
            <p:ph type="title"/>
          </p:nvPr>
        </p:nvSpPr>
        <p:spPr/>
        <p:txBody>
          <a:bodyPr>
            <a:normAutofit/>
          </a:bodyPr>
          <a:lstStyle/>
          <a:p>
            <a:r>
              <a:rPr lang="fr-FR"/>
              <a:t>Thermal Management</a:t>
            </a:r>
            <a:endParaRPr lang="en-US"/>
          </a:p>
        </p:txBody>
      </p:sp>
      <p:sp>
        <p:nvSpPr>
          <p:cNvPr id="3" name="Content Placeholder 2">
            <a:extLst>
              <a:ext uri="{FF2B5EF4-FFF2-40B4-BE49-F238E27FC236}">
                <a16:creationId xmlns:a16="http://schemas.microsoft.com/office/drawing/2014/main" id="{7774FF9C-CEF4-060E-55A5-6CC301639BA8}"/>
              </a:ext>
            </a:extLst>
          </p:cNvPr>
          <p:cNvSpPr>
            <a:spLocks noGrp="1"/>
          </p:cNvSpPr>
          <p:nvPr>
            <p:ph idx="1"/>
          </p:nvPr>
        </p:nvSpPr>
        <p:spPr/>
        <p:txBody>
          <a:bodyPr vert="horz" lIns="91440" tIns="45720" rIns="91440" bIns="45720" rtlCol="0" anchor="t">
            <a:normAutofit fontScale="92500" lnSpcReduction="20000"/>
          </a:bodyPr>
          <a:lstStyle/>
          <a:p>
            <a:pPr>
              <a:lnSpc>
                <a:spcPct val="150000"/>
              </a:lnSpc>
            </a:pPr>
            <a:r>
              <a:rPr lang="en-US"/>
              <a:t>Fuel cell gross</a:t>
            </a:r>
            <a:r>
              <a:rPr lang="en-US" b="1"/>
              <a:t> </a:t>
            </a:r>
            <a:r>
              <a:rPr lang="en-US" b="1">
                <a:solidFill>
                  <a:schemeClr val="accent1"/>
                </a:solidFill>
              </a:rPr>
              <a:t>LHV  </a:t>
            </a:r>
            <a:r>
              <a:rPr lang="en-US"/>
              <a:t>efficiency 60%</a:t>
            </a:r>
            <a:r>
              <a:rPr lang="en-US" b="1">
                <a:solidFill>
                  <a:schemeClr val="accent1"/>
                </a:solidFill>
              </a:rPr>
              <a:t> - 40% is generated heat </a:t>
            </a:r>
            <a:endParaRPr lang="en-US" b="1">
              <a:solidFill>
                <a:schemeClr val="accent1"/>
              </a:solidFill>
              <a:cs typeface="Arial"/>
            </a:endParaRPr>
          </a:p>
          <a:p>
            <a:pPr marL="509270" lvl="1">
              <a:lnSpc>
                <a:spcPct val="150000"/>
              </a:lnSpc>
            </a:pPr>
            <a:r>
              <a:rPr lang="en-US" b="1">
                <a:solidFill>
                  <a:schemeClr val="accent1"/>
                </a:solidFill>
              </a:rPr>
              <a:t>Take-off: </a:t>
            </a:r>
            <a:r>
              <a:rPr lang="en-US"/>
              <a:t>Critical condition - </a:t>
            </a:r>
            <a:r>
              <a:rPr lang="en-US" b="1">
                <a:solidFill>
                  <a:schemeClr val="accent1"/>
                </a:solidFill>
              </a:rPr>
              <a:t>High power, low speed</a:t>
            </a:r>
            <a:endParaRPr lang="en-US" b="1">
              <a:solidFill>
                <a:schemeClr val="accent1"/>
              </a:solidFill>
              <a:cs typeface="Arial"/>
            </a:endParaRPr>
          </a:p>
          <a:p>
            <a:pPr marL="509270" lvl="1">
              <a:lnSpc>
                <a:spcPct val="150000"/>
              </a:lnSpc>
            </a:pPr>
            <a:r>
              <a:rPr lang="en-US" b="1">
                <a:solidFill>
                  <a:schemeClr val="accent1"/>
                </a:solidFill>
                <a:cs typeface="Arial"/>
              </a:rPr>
              <a:t>10% </a:t>
            </a:r>
            <a:r>
              <a:rPr lang="en-US">
                <a:cs typeface="Arial"/>
              </a:rPr>
              <a:t>heat </a:t>
            </a:r>
            <a:r>
              <a:rPr lang="en-US" b="1">
                <a:solidFill>
                  <a:schemeClr val="accent1"/>
                </a:solidFill>
                <a:cs typeface="Arial"/>
              </a:rPr>
              <a:t>reused </a:t>
            </a:r>
            <a:r>
              <a:rPr lang="en-US">
                <a:cs typeface="Arial"/>
              </a:rPr>
              <a:t>in the system</a:t>
            </a:r>
          </a:p>
          <a:p>
            <a:pPr marL="509270" lvl="1">
              <a:lnSpc>
                <a:spcPct val="150000"/>
              </a:lnSpc>
            </a:pPr>
            <a:r>
              <a:rPr lang="en-US"/>
              <a:t>4 cooling circuits</a:t>
            </a:r>
            <a:endParaRPr lang="en-US">
              <a:cs typeface="Arial"/>
            </a:endParaRPr>
          </a:p>
          <a:p>
            <a:pPr lvl="2" indent="-172720">
              <a:lnSpc>
                <a:spcPct val="150000"/>
              </a:lnSpc>
            </a:pPr>
            <a:r>
              <a:rPr lang="en-US">
                <a:cs typeface="Arial"/>
              </a:rPr>
              <a:t>Fuel cell stacks</a:t>
            </a:r>
          </a:p>
          <a:p>
            <a:pPr lvl="2" indent="-172720">
              <a:lnSpc>
                <a:spcPct val="150000"/>
              </a:lnSpc>
            </a:pPr>
            <a:r>
              <a:rPr lang="en-US">
                <a:cs typeface="Arial"/>
              </a:rPr>
              <a:t>E-machine (oil &amp; coolant)</a:t>
            </a:r>
          </a:p>
          <a:p>
            <a:pPr lvl="2" indent="-172720">
              <a:lnSpc>
                <a:spcPct val="150000"/>
              </a:lnSpc>
            </a:pPr>
            <a:r>
              <a:rPr lang="en-US">
                <a:cs typeface="Arial"/>
              </a:rPr>
              <a:t>Battery</a:t>
            </a:r>
          </a:p>
          <a:p>
            <a:pPr lvl="2" indent="-172720">
              <a:lnSpc>
                <a:spcPct val="150000"/>
              </a:lnSpc>
            </a:pPr>
            <a:endParaRPr lang="en-US">
              <a:cs typeface="Arial"/>
            </a:endParaRPr>
          </a:p>
          <a:p>
            <a:pPr marL="509270" lvl="1">
              <a:lnSpc>
                <a:spcPct val="150000"/>
              </a:lnSpc>
            </a:pPr>
            <a:r>
              <a:rPr lang="en-US" b="1">
                <a:solidFill>
                  <a:schemeClr val="accent1"/>
                </a:solidFill>
                <a:cs typeface="Arial"/>
              </a:rPr>
              <a:t>Optimization </a:t>
            </a:r>
            <a:r>
              <a:rPr lang="en-US">
                <a:cs typeface="Arial"/>
              </a:rPr>
              <a:t>of air duct</a:t>
            </a:r>
            <a:r>
              <a:rPr lang="en-US">
                <a:solidFill>
                  <a:srgbClr val="000000"/>
                </a:solidFill>
                <a:cs typeface="Arial"/>
              </a:rPr>
              <a:t> </a:t>
            </a:r>
            <a:r>
              <a:rPr lang="en-US" b="1">
                <a:solidFill>
                  <a:schemeClr val="accent1"/>
                </a:solidFill>
                <a:cs typeface="Arial"/>
              </a:rPr>
              <a:t>geometry </a:t>
            </a:r>
            <a:r>
              <a:rPr lang="en-US">
                <a:cs typeface="Arial"/>
              </a:rPr>
              <a:t>a</a:t>
            </a:r>
            <a:r>
              <a:rPr lang="en-US">
                <a:solidFill>
                  <a:srgbClr val="000000"/>
                </a:solidFill>
                <a:cs typeface="Arial"/>
              </a:rPr>
              <a:t>nd coolant transport system </a:t>
            </a:r>
            <a:r>
              <a:rPr lang="en-US" b="1">
                <a:solidFill>
                  <a:schemeClr val="accent1"/>
                </a:solidFill>
                <a:cs typeface="Arial"/>
              </a:rPr>
              <a:t>components</a:t>
            </a:r>
          </a:p>
        </p:txBody>
      </p:sp>
      <p:pic>
        <p:nvPicPr>
          <p:cNvPr id="6" name="Picture 5">
            <a:extLst>
              <a:ext uri="{FF2B5EF4-FFF2-40B4-BE49-F238E27FC236}">
                <a16:creationId xmlns:a16="http://schemas.microsoft.com/office/drawing/2014/main" id="{3C5C757E-A514-7F2E-F721-E3C8D62B286F}"/>
              </a:ext>
            </a:extLst>
          </p:cNvPr>
          <p:cNvPicPr>
            <a:picLocks noChangeAspect="1"/>
          </p:cNvPicPr>
          <p:nvPr/>
        </p:nvPicPr>
        <p:blipFill>
          <a:blip r:embed="rId4"/>
          <a:stretch>
            <a:fillRect/>
          </a:stretch>
        </p:blipFill>
        <p:spPr>
          <a:xfrm>
            <a:off x="6095806" y="2992833"/>
            <a:ext cx="5765629" cy="2040067"/>
          </a:xfrm>
          <a:prstGeom prst="rect">
            <a:avLst/>
          </a:prstGeom>
        </p:spPr>
      </p:pic>
      <p:pic>
        <p:nvPicPr>
          <p:cNvPr id="4" name="Picture 3" descr="A red sign with white text&#10;&#10;Description automatically generated">
            <a:extLst>
              <a:ext uri="{FF2B5EF4-FFF2-40B4-BE49-F238E27FC236}">
                <a16:creationId xmlns:a16="http://schemas.microsoft.com/office/drawing/2014/main" id="{EA77CF0E-2110-F9DE-AC4D-AF2945E19D49}"/>
              </a:ext>
            </a:extLst>
          </p:cNvPr>
          <p:cNvPicPr>
            <a:picLocks noChangeAspect="1"/>
          </p:cNvPicPr>
          <p:nvPr/>
        </p:nvPicPr>
        <p:blipFill>
          <a:blip r:embed="rId5"/>
          <a:stretch>
            <a:fillRect/>
          </a:stretch>
        </p:blipFill>
        <p:spPr>
          <a:xfrm>
            <a:off x="10109729" y="2121429"/>
            <a:ext cx="1603375" cy="741892"/>
          </a:xfrm>
          <a:prstGeom prst="rect">
            <a:avLst/>
          </a:prstGeom>
        </p:spPr>
      </p:pic>
    </p:spTree>
    <p:extLst>
      <p:ext uri="{BB962C8B-B14F-4D97-AF65-F5344CB8AC3E}">
        <p14:creationId xmlns:p14="http://schemas.microsoft.com/office/powerpoint/2010/main" val="2947260575"/>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2_NEWBORN theme">
  <a:themeElements>
    <a:clrScheme name="NEWBORN">
      <a:dk1>
        <a:sysClr val="windowText" lastClr="000000"/>
      </a:dk1>
      <a:lt1>
        <a:sysClr val="window" lastClr="FFFFFF"/>
      </a:lt1>
      <a:dk2>
        <a:srgbClr val="44546A"/>
      </a:dk2>
      <a:lt2>
        <a:srgbClr val="E7E6E6"/>
      </a:lt2>
      <a:accent1>
        <a:srgbClr val="2CAE66"/>
      </a:accent1>
      <a:accent2>
        <a:srgbClr val="44D083"/>
      </a:accent2>
      <a:accent3>
        <a:srgbClr val="B6ECCE"/>
      </a:accent3>
      <a:accent4>
        <a:srgbClr val="7B7B7B"/>
      </a:accent4>
      <a:accent5>
        <a:srgbClr val="C9C9C9"/>
      </a:accent5>
      <a:accent6>
        <a:srgbClr val="E7E6E6"/>
      </a:accent6>
      <a:hlink>
        <a:srgbClr val="2CAE66"/>
      </a:hlink>
      <a:folHlink>
        <a:srgbClr val="2CAE66"/>
      </a:folHlink>
    </a:clrScheme>
    <a:fontScheme name="NEWBOR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alpha val="5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NEWBORN theme">
  <a:themeElements>
    <a:clrScheme name="NEWBORN">
      <a:dk1>
        <a:sysClr val="windowText" lastClr="000000"/>
      </a:dk1>
      <a:lt1>
        <a:sysClr val="window" lastClr="FFFFFF"/>
      </a:lt1>
      <a:dk2>
        <a:srgbClr val="44546A"/>
      </a:dk2>
      <a:lt2>
        <a:srgbClr val="E7E6E6"/>
      </a:lt2>
      <a:accent1>
        <a:srgbClr val="2CAE66"/>
      </a:accent1>
      <a:accent2>
        <a:srgbClr val="44D083"/>
      </a:accent2>
      <a:accent3>
        <a:srgbClr val="B6ECCE"/>
      </a:accent3>
      <a:accent4>
        <a:srgbClr val="7B7B7B"/>
      </a:accent4>
      <a:accent5>
        <a:srgbClr val="C9C9C9"/>
      </a:accent5>
      <a:accent6>
        <a:srgbClr val="E7E6E6"/>
      </a:accent6>
      <a:hlink>
        <a:srgbClr val="2CAE66"/>
      </a:hlink>
      <a:folHlink>
        <a:srgbClr val="2CAE66"/>
      </a:folHlink>
    </a:clrScheme>
    <a:fontScheme name="NEWBOR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alpha val="5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4D44C6859D9B045B295B93C4FD9B631" ma:contentTypeVersion="19" ma:contentTypeDescription="Create a new document." ma:contentTypeScope="" ma:versionID="2b7ba48e63a8305f620a587d2db0e993">
  <xsd:schema xmlns:xsd="http://www.w3.org/2001/XMLSchema" xmlns:xs="http://www.w3.org/2001/XMLSchema" xmlns:p="http://schemas.microsoft.com/office/2006/metadata/properties" xmlns:ns1="http://schemas.microsoft.com/sharepoint/v3" xmlns:ns2="6510cb50-7ba9-4b9d-824d-942a0b0fef2b" xmlns:ns3="b7d602e2-0e2b-46e7-925c-1bdcae062d51" targetNamespace="http://schemas.microsoft.com/office/2006/metadata/properties" ma:root="true" ma:fieldsID="9e16cd248f58313d8c7d11b4ee46e965" ns1:_="" ns2:_="" ns3:_="">
    <xsd:import namespace="http://schemas.microsoft.com/sharepoint/v3"/>
    <xsd:import namespace="6510cb50-7ba9-4b9d-824d-942a0b0fef2b"/>
    <xsd:import namespace="b7d602e2-0e2b-46e7-925c-1bdcae062d5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1:_ip_UnifiedCompliancePolicyProperties" minOccurs="0"/>
                <xsd:element ref="ns1:_ip_UnifiedCompliancePolicyUIAction"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10cb50-7ba9-4b9d-824d-942a0b0fef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bc46713-8fa2-488a-ac8b-ad618560c9d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7d602e2-0e2b-46e7-925c-1bdcae062d5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58926cf2-ce64-411b-9df1-b24def4c3014}" ma:internalName="TaxCatchAll" ma:showField="CatchAllData" ma:web="b7d602e2-0e2b-46e7-925c-1bdcae062d5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6510cb50-7ba9-4b9d-824d-942a0b0fef2b">
      <Terms xmlns="http://schemas.microsoft.com/office/infopath/2007/PartnerControls"/>
    </lcf76f155ced4ddcb4097134ff3c332f>
    <_ip_UnifiedCompliancePolicyProperties xmlns="http://schemas.microsoft.com/sharepoint/v3" xsi:nil="true"/>
    <TaxCatchAll xmlns="b7d602e2-0e2b-46e7-925c-1bdcae062d51" xsi:nil="true"/>
  </documentManagement>
</p:properties>
</file>

<file path=customXml/itemProps1.xml><?xml version="1.0" encoding="utf-8"?>
<ds:datastoreItem xmlns:ds="http://schemas.openxmlformats.org/officeDocument/2006/customXml" ds:itemID="{4DBA226F-1FA1-4163-87BC-119AF12C4514}">
  <ds:schemaRefs>
    <ds:schemaRef ds:uri="http://schemas.microsoft.com/sharepoint/v3/contenttype/forms"/>
  </ds:schemaRefs>
</ds:datastoreItem>
</file>

<file path=customXml/itemProps2.xml><?xml version="1.0" encoding="utf-8"?>
<ds:datastoreItem xmlns:ds="http://schemas.openxmlformats.org/officeDocument/2006/customXml" ds:itemID="{EFD66036-7261-4A0D-ADB8-B7A34652796D}">
  <ds:schemaRefs>
    <ds:schemaRef ds:uri="6510cb50-7ba9-4b9d-824d-942a0b0fef2b"/>
    <ds:schemaRef ds:uri="b7d602e2-0e2b-46e7-925c-1bdcae062d5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C697B08-660E-4819-9BB7-8FBB7BC19FFF}">
  <ds:schemaRefs>
    <ds:schemaRef ds:uri="http://purl.org/dc/elements/1.1/"/>
    <ds:schemaRef ds:uri="http://purl.org/dc/terms/"/>
    <ds:schemaRef ds:uri="b7d602e2-0e2b-46e7-925c-1bdcae062d51"/>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 ds:uri="6510cb50-7ba9-4b9d-824d-942a0b0fef2b"/>
    <ds:schemaRef ds:uri="http://schemas.microsoft.com/sharepoint/v3"/>
    <ds:schemaRef ds:uri="http://www.w3.org/XML/1998/namespace"/>
  </ds:schemaRefs>
</ds:datastoreItem>
</file>

<file path=docMetadata/LabelInfo.xml><?xml version="1.0" encoding="utf-8"?>
<clbl:labelList xmlns:clbl="http://schemas.microsoft.com/office/2020/mipLabelMetadata">
  <clbl:label id="{9d258917-277f-42cd-a3cd-14c4e9ee58bc}" enabled="1" method="Standard" siteId="{38ae3bcd-9579-4fd4-adda-b42e1495d55a}" removed="0"/>
  <clbl:label id="{d546e5e1-5d42-4630-bacd-c69bfdcbd5e8}" enabled="1" method="Standard" siteId="{96ece526-9c7d-48b0-8daf-8b93c90a5d18}" removed="0"/>
</clbl:labelList>
</file>

<file path=docProps/app.xml><?xml version="1.0" encoding="utf-8"?>
<Properties xmlns="http://schemas.openxmlformats.org/officeDocument/2006/extended-properties" xmlns:vt="http://schemas.openxmlformats.org/officeDocument/2006/docPropsVTypes">
  <Template/>
  <TotalTime>0</TotalTime>
  <Words>1669</Words>
  <Application>Microsoft Office PowerPoint</Application>
  <PresentationFormat>Widescreen</PresentationFormat>
  <Paragraphs>240</Paragraphs>
  <Slides>18</Slides>
  <Notes>17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Arial Black</vt:lpstr>
      <vt:lpstr>Calibri</vt:lpstr>
      <vt:lpstr>Courier New</vt:lpstr>
      <vt:lpstr>Segoe UI</vt:lpstr>
      <vt:lpstr>Times New Roman</vt:lpstr>
      <vt:lpstr>Wingdings</vt:lpstr>
      <vt:lpstr>2_NEWBORN theme</vt:lpstr>
      <vt:lpstr>3_NEWBORN theme</vt:lpstr>
      <vt:lpstr>NExt generation high poWer fuel cells for airBORNe applications  </vt:lpstr>
      <vt:lpstr>agenda</vt:lpstr>
      <vt:lpstr>Ambition</vt:lpstr>
      <vt:lpstr>Partners</vt:lpstr>
      <vt:lpstr>Digital twin</vt:lpstr>
      <vt:lpstr>Fuel Cell stack</vt:lpstr>
      <vt:lpstr>Air supply</vt:lpstr>
      <vt:lpstr>Hydrogen supply line</vt:lpstr>
      <vt:lpstr>Thermal Management</vt:lpstr>
      <vt:lpstr>Power line</vt:lpstr>
      <vt:lpstr>Flight dynamic</vt:lpstr>
      <vt:lpstr>Control</vt:lpstr>
      <vt:lpstr>Digital Twin</vt:lpstr>
      <vt:lpstr>Preliminary results</vt:lpstr>
      <vt:lpstr>Achievements </vt:lpstr>
      <vt:lpstr> Digital Twin roadmap</vt:lpstr>
      <vt:lpstr>Thank you</vt:lpstr>
      <vt:lpstr>PowerPoint Presentation</vt:lpstr>
    </vt:vector>
  </TitlesOfParts>
  <Company>Honeywell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Brucker, Juliana</dc:creator>
  <cp:keywords>C_Unrestricted</cp:keywords>
  <cp:lastModifiedBy>Ponchant, Matthieu (DI SW PLM STS SDPRM SYS RTD)</cp:lastModifiedBy>
  <cp:revision>1</cp:revision>
  <cp:lastPrinted>2024-02-07T21:37:32Z</cp:lastPrinted>
  <dcterms:created xsi:type="dcterms:W3CDTF">2022-12-07T20:01:26Z</dcterms:created>
  <dcterms:modified xsi:type="dcterms:W3CDTF">2024-02-07T21:40:05Z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0x01010094D44C6859D9B045B295B93C4FD9B631</vt:lpwstr>
  </property>
  <property fmtid="{D5CDD505-2E9C-101B-9397-08002B2CF9AE}" pid="3" name="MediaServiceImageTags">
    <vt:lpwstr/>
  </property>
  <property fmtid="{D5CDD505-2E9C-101B-9397-08002B2CF9AE}" pid="4" name="MSIP_Label_d546e5e1-5d42-4630-bacd-c69bfdcbd5e8_Enabled">
    <vt:lpwstr>true</vt:lpwstr>
  </property>
  <property fmtid="{D5CDD505-2E9C-101B-9397-08002B2CF9AE}" pid="5" name="MSIP_Label_d546e5e1-5d42-4630-bacd-c69bfdcbd5e8_SetDate">
    <vt:lpwstr>2023-01-30T08:23:24Z</vt:lpwstr>
  </property>
  <property fmtid="{D5CDD505-2E9C-101B-9397-08002B2CF9AE}" pid="6" name="MSIP_Label_d546e5e1-5d42-4630-bacd-c69bfdcbd5e8_Method">
    <vt:lpwstr>Standard</vt:lpwstr>
  </property>
  <property fmtid="{D5CDD505-2E9C-101B-9397-08002B2CF9AE}" pid="7" name="MSIP_Label_d546e5e1-5d42-4630-bacd-c69bfdcbd5e8_Name">
    <vt:lpwstr>d546e5e1-5d42-4630-bacd-c69bfdcbd5e8</vt:lpwstr>
  </property>
  <property fmtid="{D5CDD505-2E9C-101B-9397-08002B2CF9AE}" pid="8" name="MSIP_Label_d546e5e1-5d42-4630-bacd-c69bfdcbd5e8_SiteId">
    <vt:lpwstr>96ece526-9c7d-48b0-8daf-8b93c90a5d18</vt:lpwstr>
  </property>
  <property fmtid="{D5CDD505-2E9C-101B-9397-08002B2CF9AE}" pid="9" name="MSIP_Label_d546e5e1-5d42-4630-bacd-c69bfdcbd5e8_ActionId">
    <vt:lpwstr>50777351-2336-41b2-bd06-17c816fef031</vt:lpwstr>
  </property>
  <property fmtid="{D5CDD505-2E9C-101B-9397-08002B2CF9AE}" pid="10" name="MSIP_Label_d546e5e1-5d42-4630-bacd-c69bfdcbd5e8_ContentBits">
    <vt:lpwstr>0</vt:lpwstr>
  </property>
  <property fmtid="{D5CDD505-2E9C-101B-9397-08002B2CF9AE}" pid="11" name="SmartTag">
    <vt:lpwstr>4</vt:lpwstr>
  </property>
  <property fmtid="{D5CDD505-2E9C-101B-9397-08002B2CF9AE}" pid="12" name="MSIP_Label_9d258917-277f-42cd-a3cd-14c4e9ee58bc_Enabled">
    <vt:lpwstr>true</vt:lpwstr>
  </property>
  <property fmtid="{D5CDD505-2E9C-101B-9397-08002B2CF9AE}" pid="13" name="MSIP_Label_9d258917-277f-42cd-a3cd-14c4e9ee58bc_SetDate">
    <vt:lpwstr>2023-11-22T13:21:12Z</vt:lpwstr>
  </property>
  <property fmtid="{D5CDD505-2E9C-101B-9397-08002B2CF9AE}" pid="14" name="MSIP_Label_9d258917-277f-42cd-a3cd-14c4e9ee58bc_Method">
    <vt:lpwstr>Standard</vt:lpwstr>
  </property>
  <property fmtid="{D5CDD505-2E9C-101B-9397-08002B2CF9AE}" pid="15" name="MSIP_Label_9d258917-277f-42cd-a3cd-14c4e9ee58bc_Name">
    <vt:lpwstr>restricted</vt:lpwstr>
  </property>
  <property fmtid="{D5CDD505-2E9C-101B-9397-08002B2CF9AE}" pid="16" name="MSIP_Label_9d258917-277f-42cd-a3cd-14c4e9ee58bc_SiteId">
    <vt:lpwstr>38ae3bcd-9579-4fd4-adda-b42e1495d55a</vt:lpwstr>
  </property>
  <property fmtid="{D5CDD505-2E9C-101B-9397-08002B2CF9AE}" pid="17" name="MSIP_Label_9d258917-277f-42cd-a3cd-14c4e9ee58bc_ActionId">
    <vt:lpwstr>e7ac8775-d55e-48c0-ae72-b9bb7c8f5ece</vt:lpwstr>
  </property>
  <property fmtid="{D5CDD505-2E9C-101B-9397-08002B2CF9AE}" pid="18" name="MSIP_Label_9d258917-277f-42cd-a3cd-14c4e9ee58bc_ContentBits">
    <vt:lpwstr>0</vt:lpwstr>
  </property>
  <property fmtid="{D5CDD505-2E9C-101B-9397-08002B2CF9AE}" pid="19" name="Document_Confidentiality">
    <vt:lpwstr>Restricted</vt:lpwstr>
  </property>
  <property fmtid="{D5CDD505-2E9C-101B-9397-08002B2CF9AE}" pid="20" name="Document Confidentiality">
    <vt:lpwstr>Unrestricted</vt:lpwstr>
  </property>
  <property fmtid="{D5CDD505-2E9C-101B-9397-08002B2CF9AE}" pid="21" name="sodocoClasLang">
    <vt:lpwstr>Unrestricted</vt:lpwstr>
  </property>
  <property fmtid="{D5CDD505-2E9C-101B-9397-08002B2CF9AE}" pid="22" name="sodocoClasLangId">
    <vt:i4>0</vt:i4>
  </property>
  <property fmtid="{D5CDD505-2E9C-101B-9397-08002B2CF9AE}" pid="23" name="sodocoClasId">
    <vt:i4>0</vt:i4>
  </property>
</Properties>
</file>